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709" r:id="rId4"/>
  </p:sldMasterIdLst>
  <p:notesMasterIdLst>
    <p:notesMasterId r:id="rId7"/>
  </p:notesMasterIdLst>
  <p:handoutMasterIdLst>
    <p:handoutMasterId r:id="rId8"/>
  </p:handoutMasterIdLst>
  <p:sldIdLst>
    <p:sldId id="261" r:id="rId5"/>
    <p:sldId id="260" r:id="rId6"/>
  </p:sldIdLst>
  <p:sldSz cx="6858000" cy="9906000" type="A4"/>
  <p:notesSz cx="6858000" cy="9144000"/>
  <p:custDataLst>
    <p:tags r:id="rId9"/>
  </p:custDataLst>
  <p:defaultTextStyle>
    <a:defPPr>
      <a:defRPr lang="de-DE"/>
    </a:defPPr>
    <a:lvl1pPr marL="0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76072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52144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28216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04288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880360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456432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032504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608576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orient="horz" pos="312" userDrawn="1">
          <p15:clr>
            <a:srgbClr val="A4A3A4"/>
          </p15:clr>
        </p15:guide>
        <p15:guide id="8" orient="horz" pos="3120" userDrawn="1">
          <p15:clr>
            <a:srgbClr val="A4A3A4"/>
          </p15:clr>
        </p15:guide>
        <p15:guide id="9" orient="horz" pos="1422" userDrawn="1">
          <p15:clr>
            <a:srgbClr val="A4A3A4"/>
          </p15:clr>
        </p15:guide>
        <p15:guide id="10" orient="horz" pos="4993" userDrawn="1">
          <p15:clr>
            <a:srgbClr val="A4A3A4"/>
          </p15:clr>
        </p15:guide>
        <p15:guide id="11" orient="horz" pos="1075" userDrawn="1">
          <p15:clr>
            <a:srgbClr val="A4A3A4"/>
          </p15:clr>
        </p15:guide>
        <p15:guide id="12" orient="horz" pos="5340" userDrawn="1">
          <p15:clr>
            <a:srgbClr val="A4A3A4"/>
          </p15:clr>
        </p15:guide>
        <p15:guide id="13" orient="horz" pos="5685" userDrawn="1">
          <p15:clr>
            <a:srgbClr val="A4A3A4"/>
          </p15:clr>
        </p15:guide>
        <p15:guide id="14" orient="horz" pos="5928" userDrawn="1">
          <p15:clr>
            <a:srgbClr val="A4A3A4"/>
          </p15:clr>
        </p15:guide>
        <p15:guide id="15" pos="1154" userDrawn="1">
          <p15:clr>
            <a:srgbClr val="A4A3A4"/>
          </p15:clr>
        </p15:guide>
        <p15:guide id="16" pos="1099" userDrawn="1">
          <p15:clr>
            <a:srgbClr val="A4A3A4"/>
          </p15:clr>
        </p15:guide>
        <p15:guide id="17" pos="121" userDrawn="1">
          <p15:clr>
            <a:srgbClr val="A4A3A4"/>
          </p15:clr>
        </p15:guide>
        <p15:guide id="18" pos="4199" userDrawn="1">
          <p15:clr>
            <a:srgbClr val="A4A3A4"/>
          </p15:clr>
        </p15:guide>
        <p15:guide id="19" pos="3221" userDrawn="1">
          <p15:clr>
            <a:srgbClr val="A4A3A4"/>
          </p15:clr>
        </p15:guide>
        <p15:guide id="20" pos="3165" userDrawn="1">
          <p15:clr>
            <a:srgbClr val="A4A3A4"/>
          </p15:clr>
        </p15:guide>
        <p15:guide id="21" pos="2187" userDrawn="1">
          <p15:clr>
            <a:srgbClr val="A4A3A4"/>
          </p15:clr>
        </p15:guide>
        <p15:guide id="22" pos="2133" userDrawn="1">
          <p15:clr>
            <a:srgbClr val="A4A3A4"/>
          </p15:clr>
        </p15:guide>
        <p15:guide id="23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pos="302">
          <p15:clr>
            <a:srgbClr val="A4A3A4"/>
          </p15:clr>
        </p15:guide>
        <p15:guide id="4" pos="401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B050"/>
    <a:srgbClr val="1063AD"/>
    <a:srgbClr val="C4C4C4"/>
    <a:srgbClr val="E20074"/>
    <a:srgbClr val="E20000"/>
    <a:srgbClr val="992C99"/>
    <a:srgbClr val="4B4B4B"/>
    <a:srgbClr val="00FFFF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20" autoAdjust="0"/>
  </p:normalViewPr>
  <p:slideViewPr>
    <p:cSldViewPr snapToGrid="0" snapToObjects="1">
      <p:cViewPr varScale="1">
        <p:scale>
          <a:sx n="77" d="100"/>
          <a:sy n="77" d="100"/>
        </p:scale>
        <p:origin x="3048" y="108"/>
      </p:cViewPr>
      <p:guideLst>
        <p:guide orient="horz" pos="312"/>
        <p:guide orient="horz" pos="3120"/>
        <p:guide orient="horz" pos="1422"/>
        <p:guide orient="horz" pos="4993"/>
        <p:guide orient="horz" pos="1075"/>
        <p:guide orient="horz" pos="5340"/>
        <p:guide orient="horz" pos="5685"/>
        <p:guide orient="horz" pos="5928"/>
        <p:guide pos="1154"/>
        <p:guide pos="1099"/>
        <p:guide pos="121"/>
        <p:guide pos="4199"/>
        <p:guide pos="3221"/>
        <p:guide pos="3165"/>
        <p:guide pos="2187"/>
        <p:guide pos="2133"/>
        <p:guide pos="2160"/>
      </p:guideLst>
    </p:cSldViewPr>
  </p:slideViewPr>
  <p:outlineViewPr>
    <p:cViewPr>
      <p:scale>
        <a:sx n="33" d="100"/>
        <a:sy n="33" d="100"/>
      </p:scale>
      <p:origin x="0" y="-44973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45" d="100"/>
          <a:sy n="45" d="100"/>
        </p:scale>
        <p:origin x="-2970" y="-96"/>
      </p:cViewPr>
      <p:guideLst>
        <p:guide orient="horz" pos="2880"/>
        <p:guide pos="2160"/>
        <p:guide pos="302"/>
        <p:guide pos="401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tags" Target="tags/tag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906975" y="8640000"/>
            <a:ext cx="471600" cy="280800"/>
          </a:xfrm>
          <a:prstGeom prst="rect">
            <a:avLst/>
          </a:prstGeom>
        </p:spPr>
        <p:txBody>
          <a:bodyPr vert="horz" lIns="0" tIns="45720" rIns="0" bIns="45720" rtlCol="0" anchor="b"/>
          <a:lstStyle>
            <a:lvl1pPr algn="r">
              <a:defRPr sz="1200"/>
            </a:lvl1pPr>
          </a:lstStyle>
          <a:p>
            <a:fld id="{A7E515CE-432D-4663-9EC7-909C3633A725}" type="slidenum">
              <a:rPr lang="de-DE" smtClean="0">
                <a:latin typeface="Tele-GroteskNor" pitchFamily="2" charset="0"/>
              </a:rPr>
              <a:pPr/>
              <a:t>‹Nr.›</a:t>
            </a:fld>
            <a:endParaRPr lang="de-DE" dirty="0">
              <a:latin typeface="Tele-GroteskNor" pitchFamily="2" charset="0"/>
            </a:endParaRPr>
          </a:p>
        </p:txBody>
      </p:sp>
      <p:grpSp>
        <p:nvGrpSpPr>
          <p:cNvPr id="6" name="Gruppieren 31"/>
          <p:cNvGrpSpPr>
            <a:grpSpLocks noChangeAspect="1"/>
          </p:cNvGrpSpPr>
          <p:nvPr/>
        </p:nvGrpSpPr>
        <p:grpSpPr bwMode="auto">
          <a:xfrm>
            <a:off x="482600" y="241300"/>
            <a:ext cx="5857875" cy="258763"/>
            <a:chOff x="321317" y="6153149"/>
            <a:chExt cx="8498833" cy="371475"/>
          </a:xfrm>
        </p:grpSpPr>
        <p:sp>
          <p:nvSpPr>
            <p:cNvPr id="7" name="Freeform 9"/>
            <p:cNvSpPr>
              <a:spLocks noChangeAspect="1" noEditPoints="1"/>
            </p:cNvSpPr>
            <p:nvPr userDrawn="1"/>
          </p:nvSpPr>
          <p:spPr bwMode="auto">
            <a:xfrm>
              <a:off x="7309246" y="6310400"/>
              <a:ext cx="1510904" cy="120785"/>
            </a:xfrm>
            <a:custGeom>
              <a:avLst/>
              <a:gdLst/>
              <a:ahLst/>
              <a:cxnLst>
                <a:cxn ang="0">
                  <a:pos x="72" y="69"/>
                </a:cxn>
                <a:cxn ang="0">
                  <a:pos x="72" y="280"/>
                </a:cxn>
                <a:cxn ang="0">
                  <a:pos x="383" y="156"/>
                </a:cxn>
                <a:cxn ang="0">
                  <a:pos x="344" y="64"/>
                </a:cxn>
                <a:cxn ang="0">
                  <a:pos x="478" y="30"/>
                </a:cxn>
                <a:cxn ang="0">
                  <a:pos x="504" y="243"/>
                </a:cxn>
                <a:cxn ang="0">
                  <a:pos x="441" y="322"/>
                </a:cxn>
                <a:cxn ang="0">
                  <a:pos x="344" y="210"/>
                </a:cxn>
                <a:cxn ang="0">
                  <a:pos x="645" y="8"/>
                </a:cxn>
                <a:cxn ang="0">
                  <a:pos x="818" y="341"/>
                </a:cxn>
                <a:cxn ang="0">
                  <a:pos x="890" y="140"/>
                </a:cxn>
                <a:cxn ang="0">
                  <a:pos x="1034" y="280"/>
                </a:cxn>
                <a:cxn ang="0">
                  <a:pos x="1243" y="274"/>
                </a:cxn>
                <a:cxn ang="0">
                  <a:pos x="1162" y="284"/>
                </a:cxn>
                <a:cxn ang="0">
                  <a:pos x="1228" y="70"/>
                </a:cxn>
                <a:cxn ang="0">
                  <a:pos x="1091" y="8"/>
                </a:cxn>
                <a:cxn ang="0">
                  <a:pos x="1269" y="160"/>
                </a:cxn>
                <a:cxn ang="0">
                  <a:pos x="1382" y="341"/>
                </a:cxn>
                <a:cxn ang="0">
                  <a:pos x="1454" y="140"/>
                </a:cxn>
                <a:cxn ang="0">
                  <a:pos x="1598" y="280"/>
                </a:cxn>
                <a:cxn ang="0">
                  <a:pos x="1727" y="8"/>
                </a:cxn>
                <a:cxn ang="0">
                  <a:pos x="1828" y="341"/>
                </a:cxn>
                <a:cxn ang="0">
                  <a:pos x="2030" y="325"/>
                </a:cxn>
                <a:cxn ang="0">
                  <a:pos x="1980" y="367"/>
                </a:cxn>
                <a:cxn ang="0">
                  <a:pos x="2153" y="8"/>
                </a:cxn>
                <a:cxn ang="0">
                  <a:pos x="2418" y="236"/>
                </a:cxn>
                <a:cxn ang="0">
                  <a:pos x="2341" y="114"/>
                </a:cxn>
                <a:cxn ang="0">
                  <a:pos x="2698" y="212"/>
                </a:cxn>
                <a:cxn ang="0">
                  <a:pos x="2808" y="341"/>
                </a:cxn>
                <a:cxn ang="0">
                  <a:pos x="2524" y="341"/>
                </a:cxn>
                <a:cxn ang="0">
                  <a:pos x="2941" y="292"/>
                </a:cxn>
                <a:cxn ang="0">
                  <a:pos x="2924" y="197"/>
                </a:cxn>
                <a:cxn ang="0">
                  <a:pos x="3026" y="43"/>
                </a:cxn>
                <a:cxn ang="0">
                  <a:pos x="2905" y="65"/>
                </a:cxn>
                <a:cxn ang="0">
                  <a:pos x="3058" y="246"/>
                </a:cxn>
                <a:cxn ang="0">
                  <a:pos x="3331" y="341"/>
                </a:cxn>
                <a:cxn ang="0">
                  <a:pos x="3350" y="8"/>
                </a:cxn>
                <a:cxn ang="0">
                  <a:pos x="3672" y="8"/>
                </a:cxn>
                <a:cxn ang="0">
                  <a:pos x="3659" y="198"/>
                </a:cxn>
                <a:cxn ang="0">
                  <a:pos x="3459" y="341"/>
                </a:cxn>
                <a:cxn ang="0">
                  <a:pos x="3880" y="71"/>
                </a:cxn>
                <a:cxn ang="0">
                  <a:pos x="3732" y="8"/>
                </a:cxn>
                <a:cxn ang="0">
                  <a:pos x="3921" y="183"/>
                </a:cxn>
                <a:cxn ang="0">
                  <a:pos x="3979" y="341"/>
                </a:cxn>
                <a:cxn ang="0">
                  <a:pos x="3866" y="212"/>
                </a:cxn>
                <a:cxn ang="0">
                  <a:pos x="4103" y="284"/>
                </a:cxn>
                <a:cxn ang="0">
                  <a:pos x="4139" y="192"/>
                </a:cxn>
                <a:cxn ang="0">
                  <a:pos x="4173" y="134"/>
                </a:cxn>
                <a:cxn ang="0">
                  <a:pos x="4103" y="142"/>
                </a:cxn>
                <a:cxn ang="0">
                  <a:pos x="4247" y="46"/>
                </a:cxn>
                <a:cxn ang="0">
                  <a:pos x="4162" y="341"/>
                </a:cxn>
                <a:cxn ang="0">
                  <a:pos x="4395" y="341"/>
                </a:cxn>
                <a:cxn ang="0">
                  <a:pos x="4637" y="222"/>
                </a:cxn>
                <a:cxn ang="0">
                  <a:pos x="4528" y="127"/>
                </a:cxn>
                <a:cxn ang="0">
                  <a:pos x="4929" y="262"/>
                </a:cxn>
                <a:cxn ang="0">
                  <a:pos x="4842" y="280"/>
                </a:cxn>
                <a:cxn ang="0">
                  <a:pos x="5027" y="174"/>
                </a:cxn>
                <a:cxn ang="0">
                  <a:pos x="5078" y="341"/>
                </a:cxn>
                <a:cxn ang="0">
                  <a:pos x="5150" y="140"/>
                </a:cxn>
                <a:cxn ang="0">
                  <a:pos x="5294" y="280"/>
                </a:cxn>
                <a:cxn ang="0">
                  <a:pos x="5329" y="69"/>
                </a:cxn>
                <a:cxn ang="0">
                  <a:pos x="5481" y="341"/>
                </a:cxn>
                <a:cxn ang="0">
                  <a:pos x="5571" y="269"/>
                </a:cxn>
              </a:cxnLst>
              <a:rect l="0" t="0" r="r" b="b"/>
              <a:pathLst>
                <a:path w="5644" h="419">
                  <a:moveTo>
                    <a:pt x="0" y="341"/>
                  </a:moveTo>
                  <a:lnTo>
                    <a:pt x="0" y="8"/>
                  </a:lnTo>
                  <a:lnTo>
                    <a:pt x="213" y="8"/>
                  </a:lnTo>
                  <a:lnTo>
                    <a:pt x="213" y="69"/>
                  </a:lnTo>
                  <a:lnTo>
                    <a:pt x="72" y="69"/>
                  </a:lnTo>
                  <a:lnTo>
                    <a:pt x="72" y="140"/>
                  </a:lnTo>
                  <a:lnTo>
                    <a:pt x="200" y="140"/>
                  </a:lnTo>
                  <a:lnTo>
                    <a:pt x="200" y="198"/>
                  </a:lnTo>
                  <a:lnTo>
                    <a:pt x="72" y="198"/>
                  </a:lnTo>
                  <a:lnTo>
                    <a:pt x="72" y="280"/>
                  </a:lnTo>
                  <a:lnTo>
                    <a:pt x="216" y="280"/>
                  </a:lnTo>
                  <a:lnTo>
                    <a:pt x="216" y="341"/>
                  </a:lnTo>
                  <a:lnTo>
                    <a:pt x="0" y="341"/>
                  </a:lnTo>
                  <a:close/>
                  <a:moveTo>
                    <a:pt x="344" y="156"/>
                  </a:moveTo>
                  <a:lnTo>
                    <a:pt x="383" y="156"/>
                  </a:lnTo>
                  <a:cubicBezTo>
                    <a:pt x="405" y="156"/>
                    <a:pt x="420" y="151"/>
                    <a:pt x="428" y="142"/>
                  </a:cubicBezTo>
                  <a:cubicBezTo>
                    <a:pt x="435" y="134"/>
                    <a:pt x="438" y="123"/>
                    <a:pt x="438" y="109"/>
                  </a:cubicBezTo>
                  <a:cubicBezTo>
                    <a:pt x="438" y="92"/>
                    <a:pt x="433" y="79"/>
                    <a:pt x="421" y="71"/>
                  </a:cubicBezTo>
                  <a:cubicBezTo>
                    <a:pt x="414" y="67"/>
                    <a:pt x="402" y="64"/>
                    <a:pt x="385" y="64"/>
                  </a:cubicBezTo>
                  <a:lnTo>
                    <a:pt x="344" y="64"/>
                  </a:lnTo>
                  <a:lnTo>
                    <a:pt x="344" y="156"/>
                  </a:lnTo>
                  <a:close/>
                  <a:moveTo>
                    <a:pt x="273" y="341"/>
                  </a:moveTo>
                  <a:lnTo>
                    <a:pt x="273" y="8"/>
                  </a:lnTo>
                  <a:lnTo>
                    <a:pt x="401" y="8"/>
                  </a:lnTo>
                  <a:cubicBezTo>
                    <a:pt x="434" y="8"/>
                    <a:pt x="460" y="15"/>
                    <a:pt x="478" y="30"/>
                  </a:cubicBezTo>
                  <a:cubicBezTo>
                    <a:pt x="500" y="46"/>
                    <a:pt x="510" y="70"/>
                    <a:pt x="510" y="101"/>
                  </a:cubicBezTo>
                  <a:cubicBezTo>
                    <a:pt x="510" y="126"/>
                    <a:pt x="503" y="147"/>
                    <a:pt x="488" y="164"/>
                  </a:cubicBezTo>
                  <a:cubicBezTo>
                    <a:pt x="481" y="172"/>
                    <a:pt x="473" y="178"/>
                    <a:pt x="462" y="183"/>
                  </a:cubicBezTo>
                  <a:cubicBezTo>
                    <a:pt x="476" y="187"/>
                    <a:pt x="486" y="196"/>
                    <a:pt x="494" y="209"/>
                  </a:cubicBezTo>
                  <a:cubicBezTo>
                    <a:pt x="498" y="216"/>
                    <a:pt x="502" y="228"/>
                    <a:pt x="504" y="243"/>
                  </a:cubicBezTo>
                  <a:cubicBezTo>
                    <a:pt x="505" y="249"/>
                    <a:pt x="507" y="265"/>
                    <a:pt x="508" y="293"/>
                  </a:cubicBezTo>
                  <a:cubicBezTo>
                    <a:pt x="510" y="311"/>
                    <a:pt x="512" y="322"/>
                    <a:pt x="514" y="328"/>
                  </a:cubicBezTo>
                  <a:cubicBezTo>
                    <a:pt x="515" y="332"/>
                    <a:pt x="517" y="336"/>
                    <a:pt x="520" y="341"/>
                  </a:cubicBezTo>
                  <a:lnTo>
                    <a:pt x="446" y="341"/>
                  </a:lnTo>
                  <a:cubicBezTo>
                    <a:pt x="444" y="335"/>
                    <a:pt x="442" y="329"/>
                    <a:pt x="441" y="322"/>
                  </a:cubicBezTo>
                  <a:cubicBezTo>
                    <a:pt x="441" y="318"/>
                    <a:pt x="440" y="303"/>
                    <a:pt x="438" y="279"/>
                  </a:cubicBezTo>
                  <a:cubicBezTo>
                    <a:pt x="436" y="256"/>
                    <a:pt x="433" y="240"/>
                    <a:pt x="429" y="233"/>
                  </a:cubicBezTo>
                  <a:cubicBezTo>
                    <a:pt x="424" y="222"/>
                    <a:pt x="417" y="215"/>
                    <a:pt x="407" y="212"/>
                  </a:cubicBezTo>
                  <a:cubicBezTo>
                    <a:pt x="402" y="211"/>
                    <a:pt x="394" y="210"/>
                    <a:pt x="385" y="210"/>
                  </a:cubicBezTo>
                  <a:lnTo>
                    <a:pt x="344" y="210"/>
                  </a:lnTo>
                  <a:lnTo>
                    <a:pt x="344" y="341"/>
                  </a:lnTo>
                  <a:lnTo>
                    <a:pt x="273" y="341"/>
                  </a:lnTo>
                  <a:close/>
                  <a:moveTo>
                    <a:pt x="573" y="341"/>
                  </a:moveTo>
                  <a:lnTo>
                    <a:pt x="573" y="8"/>
                  </a:lnTo>
                  <a:lnTo>
                    <a:pt x="645" y="8"/>
                  </a:lnTo>
                  <a:lnTo>
                    <a:pt x="645" y="279"/>
                  </a:lnTo>
                  <a:lnTo>
                    <a:pt x="775" y="279"/>
                  </a:lnTo>
                  <a:lnTo>
                    <a:pt x="775" y="341"/>
                  </a:lnTo>
                  <a:lnTo>
                    <a:pt x="573" y="341"/>
                  </a:lnTo>
                  <a:close/>
                  <a:moveTo>
                    <a:pt x="818" y="341"/>
                  </a:moveTo>
                  <a:lnTo>
                    <a:pt x="818" y="8"/>
                  </a:lnTo>
                  <a:lnTo>
                    <a:pt x="1031" y="8"/>
                  </a:lnTo>
                  <a:lnTo>
                    <a:pt x="1031" y="69"/>
                  </a:lnTo>
                  <a:lnTo>
                    <a:pt x="890" y="69"/>
                  </a:lnTo>
                  <a:lnTo>
                    <a:pt x="890" y="140"/>
                  </a:lnTo>
                  <a:lnTo>
                    <a:pt x="1018" y="140"/>
                  </a:lnTo>
                  <a:lnTo>
                    <a:pt x="1018" y="198"/>
                  </a:lnTo>
                  <a:lnTo>
                    <a:pt x="890" y="198"/>
                  </a:lnTo>
                  <a:lnTo>
                    <a:pt x="890" y="280"/>
                  </a:lnTo>
                  <a:lnTo>
                    <a:pt x="1034" y="280"/>
                  </a:lnTo>
                  <a:lnTo>
                    <a:pt x="1034" y="341"/>
                  </a:lnTo>
                  <a:lnTo>
                    <a:pt x="818" y="341"/>
                  </a:lnTo>
                  <a:close/>
                  <a:moveTo>
                    <a:pt x="1162" y="284"/>
                  </a:moveTo>
                  <a:lnTo>
                    <a:pt x="1201" y="284"/>
                  </a:lnTo>
                  <a:cubicBezTo>
                    <a:pt x="1221" y="284"/>
                    <a:pt x="1235" y="280"/>
                    <a:pt x="1243" y="274"/>
                  </a:cubicBezTo>
                  <a:cubicBezTo>
                    <a:pt x="1253" y="265"/>
                    <a:pt x="1259" y="253"/>
                    <a:pt x="1259" y="238"/>
                  </a:cubicBezTo>
                  <a:cubicBezTo>
                    <a:pt x="1259" y="219"/>
                    <a:pt x="1252" y="206"/>
                    <a:pt x="1238" y="199"/>
                  </a:cubicBezTo>
                  <a:cubicBezTo>
                    <a:pt x="1230" y="194"/>
                    <a:pt x="1216" y="192"/>
                    <a:pt x="1198" y="192"/>
                  </a:cubicBezTo>
                  <a:lnTo>
                    <a:pt x="1162" y="192"/>
                  </a:lnTo>
                  <a:lnTo>
                    <a:pt x="1162" y="284"/>
                  </a:lnTo>
                  <a:close/>
                  <a:moveTo>
                    <a:pt x="1162" y="142"/>
                  </a:moveTo>
                  <a:lnTo>
                    <a:pt x="1194" y="142"/>
                  </a:lnTo>
                  <a:cubicBezTo>
                    <a:pt x="1212" y="142"/>
                    <a:pt x="1224" y="140"/>
                    <a:pt x="1232" y="134"/>
                  </a:cubicBezTo>
                  <a:cubicBezTo>
                    <a:pt x="1242" y="127"/>
                    <a:pt x="1247" y="116"/>
                    <a:pt x="1247" y="102"/>
                  </a:cubicBezTo>
                  <a:cubicBezTo>
                    <a:pt x="1247" y="87"/>
                    <a:pt x="1241" y="76"/>
                    <a:pt x="1228" y="70"/>
                  </a:cubicBezTo>
                  <a:cubicBezTo>
                    <a:pt x="1222" y="66"/>
                    <a:pt x="1210" y="64"/>
                    <a:pt x="1194" y="64"/>
                  </a:cubicBezTo>
                  <a:lnTo>
                    <a:pt x="1162" y="64"/>
                  </a:lnTo>
                  <a:lnTo>
                    <a:pt x="1162" y="142"/>
                  </a:lnTo>
                  <a:close/>
                  <a:moveTo>
                    <a:pt x="1091" y="341"/>
                  </a:moveTo>
                  <a:lnTo>
                    <a:pt x="1091" y="8"/>
                  </a:lnTo>
                  <a:lnTo>
                    <a:pt x="1209" y="8"/>
                  </a:lnTo>
                  <a:cubicBezTo>
                    <a:pt x="1233" y="8"/>
                    <a:pt x="1251" y="10"/>
                    <a:pt x="1264" y="14"/>
                  </a:cubicBezTo>
                  <a:cubicBezTo>
                    <a:pt x="1283" y="21"/>
                    <a:pt x="1296" y="31"/>
                    <a:pt x="1305" y="46"/>
                  </a:cubicBezTo>
                  <a:cubicBezTo>
                    <a:pt x="1313" y="59"/>
                    <a:pt x="1317" y="73"/>
                    <a:pt x="1317" y="89"/>
                  </a:cubicBezTo>
                  <a:cubicBezTo>
                    <a:pt x="1317" y="122"/>
                    <a:pt x="1301" y="145"/>
                    <a:pt x="1269" y="160"/>
                  </a:cubicBezTo>
                  <a:cubicBezTo>
                    <a:pt x="1310" y="174"/>
                    <a:pt x="1330" y="201"/>
                    <a:pt x="1330" y="243"/>
                  </a:cubicBezTo>
                  <a:cubicBezTo>
                    <a:pt x="1330" y="279"/>
                    <a:pt x="1317" y="306"/>
                    <a:pt x="1289" y="324"/>
                  </a:cubicBezTo>
                  <a:cubicBezTo>
                    <a:pt x="1272" y="335"/>
                    <a:pt x="1249" y="341"/>
                    <a:pt x="1221" y="341"/>
                  </a:cubicBezTo>
                  <a:lnTo>
                    <a:pt x="1091" y="341"/>
                  </a:lnTo>
                  <a:close/>
                  <a:moveTo>
                    <a:pt x="1382" y="341"/>
                  </a:moveTo>
                  <a:lnTo>
                    <a:pt x="1382" y="8"/>
                  </a:lnTo>
                  <a:lnTo>
                    <a:pt x="1595" y="8"/>
                  </a:lnTo>
                  <a:lnTo>
                    <a:pt x="1595" y="69"/>
                  </a:lnTo>
                  <a:lnTo>
                    <a:pt x="1454" y="69"/>
                  </a:lnTo>
                  <a:lnTo>
                    <a:pt x="1454" y="140"/>
                  </a:lnTo>
                  <a:lnTo>
                    <a:pt x="1583" y="140"/>
                  </a:lnTo>
                  <a:lnTo>
                    <a:pt x="1583" y="198"/>
                  </a:lnTo>
                  <a:lnTo>
                    <a:pt x="1454" y="198"/>
                  </a:lnTo>
                  <a:lnTo>
                    <a:pt x="1454" y="280"/>
                  </a:lnTo>
                  <a:lnTo>
                    <a:pt x="1598" y="280"/>
                  </a:lnTo>
                  <a:lnTo>
                    <a:pt x="1598" y="341"/>
                  </a:lnTo>
                  <a:lnTo>
                    <a:pt x="1382" y="341"/>
                  </a:lnTo>
                  <a:close/>
                  <a:moveTo>
                    <a:pt x="1655" y="341"/>
                  </a:moveTo>
                  <a:lnTo>
                    <a:pt x="1655" y="8"/>
                  </a:lnTo>
                  <a:lnTo>
                    <a:pt x="1727" y="8"/>
                  </a:lnTo>
                  <a:lnTo>
                    <a:pt x="1831" y="222"/>
                  </a:lnTo>
                  <a:lnTo>
                    <a:pt x="1831" y="8"/>
                  </a:lnTo>
                  <a:lnTo>
                    <a:pt x="1900" y="8"/>
                  </a:lnTo>
                  <a:lnTo>
                    <a:pt x="1900" y="341"/>
                  </a:lnTo>
                  <a:lnTo>
                    <a:pt x="1828" y="341"/>
                  </a:lnTo>
                  <a:lnTo>
                    <a:pt x="1723" y="127"/>
                  </a:lnTo>
                  <a:lnTo>
                    <a:pt x="1723" y="341"/>
                  </a:lnTo>
                  <a:lnTo>
                    <a:pt x="1655" y="341"/>
                  </a:lnTo>
                  <a:close/>
                  <a:moveTo>
                    <a:pt x="2030" y="269"/>
                  </a:moveTo>
                  <a:lnTo>
                    <a:pt x="2030" y="325"/>
                  </a:lnTo>
                  <a:cubicBezTo>
                    <a:pt x="2030" y="347"/>
                    <a:pt x="2027" y="364"/>
                    <a:pt x="2021" y="377"/>
                  </a:cubicBezTo>
                  <a:cubicBezTo>
                    <a:pt x="2016" y="388"/>
                    <a:pt x="2006" y="398"/>
                    <a:pt x="1992" y="407"/>
                  </a:cubicBezTo>
                  <a:cubicBezTo>
                    <a:pt x="1982" y="413"/>
                    <a:pt x="1970" y="417"/>
                    <a:pt x="1957" y="419"/>
                  </a:cubicBezTo>
                  <a:lnTo>
                    <a:pt x="1957" y="384"/>
                  </a:lnTo>
                  <a:cubicBezTo>
                    <a:pt x="1967" y="381"/>
                    <a:pt x="1975" y="376"/>
                    <a:pt x="1980" y="367"/>
                  </a:cubicBezTo>
                  <a:cubicBezTo>
                    <a:pt x="1985" y="360"/>
                    <a:pt x="1988" y="351"/>
                    <a:pt x="1988" y="341"/>
                  </a:cubicBezTo>
                  <a:lnTo>
                    <a:pt x="1957" y="341"/>
                  </a:lnTo>
                  <a:lnTo>
                    <a:pt x="1957" y="269"/>
                  </a:lnTo>
                  <a:lnTo>
                    <a:pt x="2030" y="269"/>
                  </a:lnTo>
                  <a:close/>
                  <a:moveTo>
                    <a:pt x="2153" y="8"/>
                  </a:moveTo>
                  <a:lnTo>
                    <a:pt x="2225" y="8"/>
                  </a:lnTo>
                  <a:lnTo>
                    <a:pt x="2265" y="236"/>
                  </a:lnTo>
                  <a:lnTo>
                    <a:pt x="2308" y="8"/>
                  </a:lnTo>
                  <a:lnTo>
                    <a:pt x="2376" y="8"/>
                  </a:lnTo>
                  <a:lnTo>
                    <a:pt x="2418" y="236"/>
                  </a:lnTo>
                  <a:lnTo>
                    <a:pt x="2459" y="8"/>
                  </a:lnTo>
                  <a:lnTo>
                    <a:pt x="2530" y="8"/>
                  </a:lnTo>
                  <a:lnTo>
                    <a:pt x="2455" y="341"/>
                  </a:lnTo>
                  <a:lnTo>
                    <a:pt x="2383" y="341"/>
                  </a:lnTo>
                  <a:lnTo>
                    <a:pt x="2341" y="114"/>
                  </a:lnTo>
                  <a:lnTo>
                    <a:pt x="2300" y="341"/>
                  </a:lnTo>
                  <a:lnTo>
                    <a:pt x="2228" y="341"/>
                  </a:lnTo>
                  <a:lnTo>
                    <a:pt x="2153" y="8"/>
                  </a:lnTo>
                  <a:close/>
                  <a:moveTo>
                    <a:pt x="2634" y="212"/>
                  </a:moveTo>
                  <a:lnTo>
                    <a:pt x="2698" y="212"/>
                  </a:lnTo>
                  <a:lnTo>
                    <a:pt x="2666" y="97"/>
                  </a:lnTo>
                  <a:lnTo>
                    <a:pt x="2634" y="212"/>
                  </a:lnTo>
                  <a:close/>
                  <a:moveTo>
                    <a:pt x="2630" y="8"/>
                  </a:moveTo>
                  <a:lnTo>
                    <a:pt x="2703" y="8"/>
                  </a:lnTo>
                  <a:lnTo>
                    <a:pt x="2808" y="341"/>
                  </a:lnTo>
                  <a:lnTo>
                    <a:pt x="2734" y="341"/>
                  </a:lnTo>
                  <a:lnTo>
                    <a:pt x="2713" y="266"/>
                  </a:lnTo>
                  <a:lnTo>
                    <a:pt x="2618" y="266"/>
                  </a:lnTo>
                  <a:lnTo>
                    <a:pt x="2597" y="341"/>
                  </a:lnTo>
                  <a:lnTo>
                    <a:pt x="2524" y="341"/>
                  </a:lnTo>
                  <a:lnTo>
                    <a:pt x="2630" y="8"/>
                  </a:lnTo>
                  <a:close/>
                  <a:moveTo>
                    <a:pt x="2824" y="243"/>
                  </a:moveTo>
                  <a:lnTo>
                    <a:pt x="2896" y="243"/>
                  </a:lnTo>
                  <a:cubicBezTo>
                    <a:pt x="2898" y="256"/>
                    <a:pt x="2901" y="266"/>
                    <a:pt x="2905" y="272"/>
                  </a:cubicBezTo>
                  <a:cubicBezTo>
                    <a:pt x="2913" y="285"/>
                    <a:pt x="2925" y="292"/>
                    <a:pt x="2941" y="292"/>
                  </a:cubicBezTo>
                  <a:cubicBezTo>
                    <a:pt x="2956" y="292"/>
                    <a:pt x="2967" y="287"/>
                    <a:pt x="2974" y="279"/>
                  </a:cubicBezTo>
                  <a:cubicBezTo>
                    <a:pt x="2981" y="271"/>
                    <a:pt x="2985" y="262"/>
                    <a:pt x="2985" y="250"/>
                  </a:cubicBezTo>
                  <a:cubicBezTo>
                    <a:pt x="2985" y="238"/>
                    <a:pt x="2979" y="227"/>
                    <a:pt x="2968" y="218"/>
                  </a:cubicBezTo>
                  <a:cubicBezTo>
                    <a:pt x="2963" y="213"/>
                    <a:pt x="2956" y="210"/>
                    <a:pt x="2948" y="206"/>
                  </a:cubicBezTo>
                  <a:cubicBezTo>
                    <a:pt x="2946" y="205"/>
                    <a:pt x="2938" y="202"/>
                    <a:pt x="2924" y="197"/>
                  </a:cubicBezTo>
                  <a:cubicBezTo>
                    <a:pt x="2897" y="188"/>
                    <a:pt x="2877" y="178"/>
                    <a:pt x="2865" y="168"/>
                  </a:cubicBezTo>
                  <a:cubicBezTo>
                    <a:pt x="2840" y="149"/>
                    <a:pt x="2828" y="124"/>
                    <a:pt x="2828" y="93"/>
                  </a:cubicBezTo>
                  <a:cubicBezTo>
                    <a:pt x="2828" y="66"/>
                    <a:pt x="2837" y="45"/>
                    <a:pt x="2854" y="28"/>
                  </a:cubicBezTo>
                  <a:cubicBezTo>
                    <a:pt x="2872" y="9"/>
                    <a:pt x="2899" y="0"/>
                    <a:pt x="2932" y="0"/>
                  </a:cubicBezTo>
                  <a:cubicBezTo>
                    <a:pt x="2974" y="0"/>
                    <a:pt x="3005" y="14"/>
                    <a:pt x="3026" y="43"/>
                  </a:cubicBezTo>
                  <a:cubicBezTo>
                    <a:pt x="3035" y="56"/>
                    <a:pt x="3042" y="74"/>
                    <a:pt x="3045" y="95"/>
                  </a:cubicBezTo>
                  <a:lnTo>
                    <a:pt x="2975" y="95"/>
                  </a:lnTo>
                  <a:cubicBezTo>
                    <a:pt x="2973" y="83"/>
                    <a:pt x="2969" y="73"/>
                    <a:pt x="2963" y="67"/>
                  </a:cubicBezTo>
                  <a:cubicBezTo>
                    <a:pt x="2955" y="60"/>
                    <a:pt x="2945" y="57"/>
                    <a:pt x="2931" y="57"/>
                  </a:cubicBezTo>
                  <a:cubicBezTo>
                    <a:pt x="2920" y="57"/>
                    <a:pt x="2911" y="60"/>
                    <a:pt x="2905" y="65"/>
                  </a:cubicBezTo>
                  <a:cubicBezTo>
                    <a:pt x="2898" y="71"/>
                    <a:pt x="2894" y="80"/>
                    <a:pt x="2894" y="91"/>
                  </a:cubicBezTo>
                  <a:cubicBezTo>
                    <a:pt x="2894" y="103"/>
                    <a:pt x="2900" y="113"/>
                    <a:pt x="2911" y="121"/>
                  </a:cubicBezTo>
                  <a:cubicBezTo>
                    <a:pt x="2919" y="127"/>
                    <a:pt x="2935" y="134"/>
                    <a:pt x="2959" y="142"/>
                  </a:cubicBezTo>
                  <a:cubicBezTo>
                    <a:pt x="2987" y="151"/>
                    <a:pt x="3009" y="161"/>
                    <a:pt x="3024" y="174"/>
                  </a:cubicBezTo>
                  <a:cubicBezTo>
                    <a:pt x="3047" y="191"/>
                    <a:pt x="3058" y="215"/>
                    <a:pt x="3058" y="246"/>
                  </a:cubicBezTo>
                  <a:cubicBezTo>
                    <a:pt x="3058" y="276"/>
                    <a:pt x="3048" y="301"/>
                    <a:pt x="3027" y="319"/>
                  </a:cubicBezTo>
                  <a:cubicBezTo>
                    <a:pt x="3005" y="339"/>
                    <a:pt x="2976" y="349"/>
                    <a:pt x="2940" y="349"/>
                  </a:cubicBezTo>
                  <a:cubicBezTo>
                    <a:pt x="2897" y="349"/>
                    <a:pt x="2865" y="333"/>
                    <a:pt x="2844" y="300"/>
                  </a:cubicBezTo>
                  <a:cubicBezTo>
                    <a:pt x="2833" y="284"/>
                    <a:pt x="2826" y="265"/>
                    <a:pt x="2824" y="243"/>
                  </a:cubicBezTo>
                  <a:close/>
                  <a:moveTo>
                    <a:pt x="3331" y="341"/>
                  </a:moveTo>
                  <a:lnTo>
                    <a:pt x="3251" y="341"/>
                  </a:lnTo>
                  <a:lnTo>
                    <a:pt x="3160" y="8"/>
                  </a:lnTo>
                  <a:lnTo>
                    <a:pt x="3235" y="8"/>
                  </a:lnTo>
                  <a:lnTo>
                    <a:pt x="3293" y="248"/>
                  </a:lnTo>
                  <a:lnTo>
                    <a:pt x="3350" y="8"/>
                  </a:lnTo>
                  <a:lnTo>
                    <a:pt x="3423" y="8"/>
                  </a:lnTo>
                  <a:lnTo>
                    <a:pt x="3331" y="341"/>
                  </a:lnTo>
                  <a:close/>
                  <a:moveTo>
                    <a:pt x="3459" y="341"/>
                  </a:moveTo>
                  <a:lnTo>
                    <a:pt x="3459" y="8"/>
                  </a:lnTo>
                  <a:lnTo>
                    <a:pt x="3672" y="8"/>
                  </a:lnTo>
                  <a:lnTo>
                    <a:pt x="3672" y="69"/>
                  </a:lnTo>
                  <a:lnTo>
                    <a:pt x="3530" y="69"/>
                  </a:lnTo>
                  <a:lnTo>
                    <a:pt x="3530" y="140"/>
                  </a:lnTo>
                  <a:lnTo>
                    <a:pt x="3659" y="140"/>
                  </a:lnTo>
                  <a:lnTo>
                    <a:pt x="3659" y="198"/>
                  </a:lnTo>
                  <a:lnTo>
                    <a:pt x="3530" y="198"/>
                  </a:lnTo>
                  <a:lnTo>
                    <a:pt x="3530" y="280"/>
                  </a:lnTo>
                  <a:lnTo>
                    <a:pt x="3675" y="280"/>
                  </a:lnTo>
                  <a:lnTo>
                    <a:pt x="3675" y="341"/>
                  </a:lnTo>
                  <a:lnTo>
                    <a:pt x="3459" y="341"/>
                  </a:lnTo>
                  <a:close/>
                  <a:moveTo>
                    <a:pt x="3803" y="156"/>
                  </a:moveTo>
                  <a:lnTo>
                    <a:pt x="3842" y="156"/>
                  </a:lnTo>
                  <a:cubicBezTo>
                    <a:pt x="3864" y="156"/>
                    <a:pt x="3879" y="151"/>
                    <a:pt x="3887" y="142"/>
                  </a:cubicBezTo>
                  <a:cubicBezTo>
                    <a:pt x="3894" y="134"/>
                    <a:pt x="3897" y="123"/>
                    <a:pt x="3897" y="109"/>
                  </a:cubicBezTo>
                  <a:cubicBezTo>
                    <a:pt x="3897" y="92"/>
                    <a:pt x="3892" y="79"/>
                    <a:pt x="3880" y="71"/>
                  </a:cubicBezTo>
                  <a:cubicBezTo>
                    <a:pt x="3873" y="67"/>
                    <a:pt x="3861" y="64"/>
                    <a:pt x="3844" y="64"/>
                  </a:cubicBezTo>
                  <a:lnTo>
                    <a:pt x="3803" y="64"/>
                  </a:lnTo>
                  <a:lnTo>
                    <a:pt x="3803" y="156"/>
                  </a:lnTo>
                  <a:close/>
                  <a:moveTo>
                    <a:pt x="3732" y="341"/>
                  </a:moveTo>
                  <a:lnTo>
                    <a:pt x="3732" y="8"/>
                  </a:lnTo>
                  <a:lnTo>
                    <a:pt x="3860" y="8"/>
                  </a:lnTo>
                  <a:cubicBezTo>
                    <a:pt x="3893" y="8"/>
                    <a:pt x="3919" y="15"/>
                    <a:pt x="3937" y="30"/>
                  </a:cubicBezTo>
                  <a:cubicBezTo>
                    <a:pt x="3958" y="46"/>
                    <a:pt x="3969" y="70"/>
                    <a:pt x="3969" y="101"/>
                  </a:cubicBezTo>
                  <a:cubicBezTo>
                    <a:pt x="3969" y="126"/>
                    <a:pt x="3962" y="147"/>
                    <a:pt x="3947" y="164"/>
                  </a:cubicBezTo>
                  <a:cubicBezTo>
                    <a:pt x="3940" y="172"/>
                    <a:pt x="3932" y="178"/>
                    <a:pt x="3921" y="183"/>
                  </a:cubicBezTo>
                  <a:cubicBezTo>
                    <a:pt x="3935" y="187"/>
                    <a:pt x="3945" y="196"/>
                    <a:pt x="3953" y="209"/>
                  </a:cubicBezTo>
                  <a:cubicBezTo>
                    <a:pt x="3957" y="216"/>
                    <a:pt x="3961" y="228"/>
                    <a:pt x="3963" y="243"/>
                  </a:cubicBezTo>
                  <a:cubicBezTo>
                    <a:pt x="3964" y="249"/>
                    <a:pt x="3966" y="265"/>
                    <a:pt x="3967" y="293"/>
                  </a:cubicBezTo>
                  <a:cubicBezTo>
                    <a:pt x="3969" y="311"/>
                    <a:pt x="3971" y="322"/>
                    <a:pt x="3973" y="328"/>
                  </a:cubicBezTo>
                  <a:cubicBezTo>
                    <a:pt x="3974" y="332"/>
                    <a:pt x="3976" y="336"/>
                    <a:pt x="3979" y="341"/>
                  </a:cubicBezTo>
                  <a:lnTo>
                    <a:pt x="3905" y="341"/>
                  </a:lnTo>
                  <a:cubicBezTo>
                    <a:pt x="3903" y="335"/>
                    <a:pt x="3901" y="329"/>
                    <a:pt x="3900" y="322"/>
                  </a:cubicBezTo>
                  <a:cubicBezTo>
                    <a:pt x="3900" y="318"/>
                    <a:pt x="3899" y="303"/>
                    <a:pt x="3897" y="279"/>
                  </a:cubicBezTo>
                  <a:cubicBezTo>
                    <a:pt x="3895" y="256"/>
                    <a:pt x="3892" y="240"/>
                    <a:pt x="3888" y="233"/>
                  </a:cubicBezTo>
                  <a:cubicBezTo>
                    <a:pt x="3883" y="222"/>
                    <a:pt x="3876" y="215"/>
                    <a:pt x="3866" y="212"/>
                  </a:cubicBezTo>
                  <a:cubicBezTo>
                    <a:pt x="3861" y="211"/>
                    <a:pt x="3853" y="210"/>
                    <a:pt x="3844" y="210"/>
                  </a:cubicBezTo>
                  <a:lnTo>
                    <a:pt x="3803" y="210"/>
                  </a:lnTo>
                  <a:lnTo>
                    <a:pt x="3803" y="341"/>
                  </a:lnTo>
                  <a:lnTo>
                    <a:pt x="3732" y="341"/>
                  </a:lnTo>
                  <a:close/>
                  <a:moveTo>
                    <a:pt x="4103" y="284"/>
                  </a:moveTo>
                  <a:lnTo>
                    <a:pt x="4142" y="284"/>
                  </a:lnTo>
                  <a:cubicBezTo>
                    <a:pt x="4162" y="284"/>
                    <a:pt x="4176" y="280"/>
                    <a:pt x="4184" y="274"/>
                  </a:cubicBezTo>
                  <a:cubicBezTo>
                    <a:pt x="4195" y="265"/>
                    <a:pt x="4200" y="253"/>
                    <a:pt x="4200" y="238"/>
                  </a:cubicBezTo>
                  <a:cubicBezTo>
                    <a:pt x="4200" y="219"/>
                    <a:pt x="4193" y="206"/>
                    <a:pt x="4179" y="199"/>
                  </a:cubicBezTo>
                  <a:cubicBezTo>
                    <a:pt x="4171" y="194"/>
                    <a:pt x="4158" y="192"/>
                    <a:pt x="4139" y="192"/>
                  </a:cubicBezTo>
                  <a:lnTo>
                    <a:pt x="4103" y="192"/>
                  </a:lnTo>
                  <a:lnTo>
                    <a:pt x="4103" y="284"/>
                  </a:lnTo>
                  <a:close/>
                  <a:moveTo>
                    <a:pt x="4103" y="142"/>
                  </a:moveTo>
                  <a:lnTo>
                    <a:pt x="4135" y="142"/>
                  </a:lnTo>
                  <a:cubicBezTo>
                    <a:pt x="4153" y="142"/>
                    <a:pt x="4165" y="140"/>
                    <a:pt x="4173" y="134"/>
                  </a:cubicBezTo>
                  <a:cubicBezTo>
                    <a:pt x="4183" y="127"/>
                    <a:pt x="4188" y="116"/>
                    <a:pt x="4188" y="102"/>
                  </a:cubicBezTo>
                  <a:cubicBezTo>
                    <a:pt x="4188" y="87"/>
                    <a:pt x="4182" y="76"/>
                    <a:pt x="4170" y="70"/>
                  </a:cubicBezTo>
                  <a:cubicBezTo>
                    <a:pt x="4163" y="66"/>
                    <a:pt x="4152" y="64"/>
                    <a:pt x="4135" y="64"/>
                  </a:cubicBezTo>
                  <a:lnTo>
                    <a:pt x="4103" y="64"/>
                  </a:lnTo>
                  <a:lnTo>
                    <a:pt x="4103" y="142"/>
                  </a:lnTo>
                  <a:close/>
                  <a:moveTo>
                    <a:pt x="4032" y="341"/>
                  </a:moveTo>
                  <a:lnTo>
                    <a:pt x="4032" y="8"/>
                  </a:lnTo>
                  <a:lnTo>
                    <a:pt x="4151" y="8"/>
                  </a:lnTo>
                  <a:cubicBezTo>
                    <a:pt x="4174" y="8"/>
                    <a:pt x="4193" y="10"/>
                    <a:pt x="4205" y="14"/>
                  </a:cubicBezTo>
                  <a:cubicBezTo>
                    <a:pt x="4224" y="21"/>
                    <a:pt x="4238" y="31"/>
                    <a:pt x="4247" y="46"/>
                  </a:cubicBezTo>
                  <a:cubicBezTo>
                    <a:pt x="4255" y="59"/>
                    <a:pt x="4259" y="73"/>
                    <a:pt x="4259" y="89"/>
                  </a:cubicBezTo>
                  <a:cubicBezTo>
                    <a:pt x="4259" y="122"/>
                    <a:pt x="4243" y="145"/>
                    <a:pt x="4211" y="160"/>
                  </a:cubicBezTo>
                  <a:cubicBezTo>
                    <a:pt x="4251" y="174"/>
                    <a:pt x="4272" y="201"/>
                    <a:pt x="4272" y="243"/>
                  </a:cubicBezTo>
                  <a:cubicBezTo>
                    <a:pt x="4272" y="279"/>
                    <a:pt x="4258" y="306"/>
                    <a:pt x="4231" y="324"/>
                  </a:cubicBezTo>
                  <a:cubicBezTo>
                    <a:pt x="4214" y="335"/>
                    <a:pt x="4191" y="341"/>
                    <a:pt x="4162" y="341"/>
                  </a:cubicBezTo>
                  <a:lnTo>
                    <a:pt x="4032" y="341"/>
                  </a:lnTo>
                  <a:close/>
                  <a:moveTo>
                    <a:pt x="4323" y="341"/>
                  </a:moveTo>
                  <a:lnTo>
                    <a:pt x="4323" y="8"/>
                  </a:lnTo>
                  <a:lnTo>
                    <a:pt x="4395" y="8"/>
                  </a:lnTo>
                  <a:lnTo>
                    <a:pt x="4395" y="341"/>
                  </a:lnTo>
                  <a:lnTo>
                    <a:pt x="4323" y="341"/>
                  </a:lnTo>
                  <a:close/>
                  <a:moveTo>
                    <a:pt x="4460" y="341"/>
                  </a:moveTo>
                  <a:lnTo>
                    <a:pt x="4460" y="8"/>
                  </a:lnTo>
                  <a:lnTo>
                    <a:pt x="4532" y="8"/>
                  </a:lnTo>
                  <a:lnTo>
                    <a:pt x="4637" y="222"/>
                  </a:lnTo>
                  <a:lnTo>
                    <a:pt x="4637" y="8"/>
                  </a:lnTo>
                  <a:lnTo>
                    <a:pt x="4705" y="8"/>
                  </a:lnTo>
                  <a:lnTo>
                    <a:pt x="4705" y="341"/>
                  </a:lnTo>
                  <a:lnTo>
                    <a:pt x="4634" y="341"/>
                  </a:lnTo>
                  <a:lnTo>
                    <a:pt x="4528" y="127"/>
                  </a:lnTo>
                  <a:lnTo>
                    <a:pt x="4528" y="341"/>
                  </a:lnTo>
                  <a:lnTo>
                    <a:pt x="4460" y="341"/>
                  </a:lnTo>
                  <a:close/>
                  <a:moveTo>
                    <a:pt x="4842" y="280"/>
                  </a:moveTo>
                  <a:lnTo>
                    <a:pt x="4874" y="280"/>
                  </a:lnTo>
                  <a:cubicBezTo>
                    <a:pt x="4899" y="280"/>
                    <a:pt x="4918" y="274"/>
                    <a:pt x="4929" y="262"/>
                  </a:cubicBezTo>
                  <a:cubicBezTo>
                    <a:pt x="4947" y="243"/>
                    <a:pt x="4956" y="213"/>
                    <a:pt x="4956" y="173"/>
                  </a:cubicBezTo>
                  <a:cubicBezTo>
                    <a:pt x="4956" y="139"/>
                    <a:pt x="4948" y="113"/>
                    <a:pt x="4933" y="94"/>
                  </a:cubicBezTo>
                  <a:cubicBezTo>
                    <a:pt x="4920" y="77"/>
                    <a:pt x="4900" y="69"/>
                    <a:pt x="4872" y="69"/>
                  </a:cubicBezTo>
                  <a:lnTo>
                    <a:pt x="4842" y="69"/>
                  </a:lnTo>
                  <a:lnTo>
                    <a:pt x="4842" y="280"/>
                  </a:lnTo>
                  <a:close/>
                  <a:moveTo>
                    <a:pt x="4770" y="341"/>
                  </a:moveTo>
                  <a:lnTo>
                    <a:pt x="4770" y="8"/>
                  </a:lnTo>
                  <a:lnTo>
                    <a:pt x="4873" y="8"/>
                  </a:lnTo>
                  <a:cubicBezTo>
                    <a:pt x="4918" y="8"/>
                    <a:pt x="4954" y="20"/>
                    <a:pt x="4980" y="44"/>
                  </a:cubicBezTo>
                  <a:cubicBezTo>
                    <a:pt x="5011" y="73"/>
                    <a:pt x="5027" y="116"/>
                    <a:pt x="5027" y="174"/>
                  </a:cubicBezTo>
                  <a:cubicBezTo>
                    <a:pt x="5027" y="229"/>
                    <a:pt x="5012" y="272"/>
                    <a:pt x="4982" y="302"/>
                  </a:cubicBezTo>
                  <a:cubicBezTo>
                    <a:pt x="4966" y="319"/>
                    <a:pt x="4947" y="330"/>
                    <a:pt x="4926" y="335"/>
                  </a:cubicBezTo>
                  <a:cubicBezTo>
                    <a:pt x="4911" y="339"/>
                    <a:pt x="4893" y="341"/>
                    <a:pt x="4873" y="341"/>
                  </a:cubicBezTo>
                  <a:lnTo>
                    <a:pt x="4770" y="341"/>
                  </a:lnTo>
                  <a:close/>
                  <a:moveTo>
                    <a:pt x="5078" y="341"/>
                  </a:moveTo>
                  <a:lnTo>
                    <a:pt x="5078" y="8"/>
                  </a:lnTo>
                  <a:lnTo>
                    <a:pt x="5291" y="8"/>
                  </a:lnTo>
                  <a:lnTo>
                    <a:pt x="5291" y="69"/>
                  </a:lnTo>
                  <a:lnTo>
                    <a:pt x="5150" y="69"/>
                  </a:lnTo>
                  <a:lnTo>
                    <a:pt x="5150" y="140"/>
                  </a:lnTo>
                  <a:lnTo>
                    <a:pt x="5278" y="140"/>
                  </a:lnTo>
                  <a:lnTo>
                    <a:pt x="5278" y="198"/>
                  </a:lnTo>
                  <a:lnTo>
                    <a:pt x="5150" y="198"/>
                  </a:lnTo>
                  <a:lnTo>
                    <a:pt x="5150" y="280"/>
                  </a:lnTo>
                  <a:lnTo>
                    <a:pt x="5294" y="280"/>
                  </a:lnTo>
                  <a:lnTo>
                    <a:pt x="5294" y="341"/>
                  </a:lnTo>
                  <a:lnTo>
                    <a:pt x="5078" y="341"/>
                  </a:lnTo>
                  <a:close/>
                  <a:moveTo>
                    <a:pt x="5410" y="341"/>
                  </a:moveTo>
                  <a:lnTo>
                    <a:pt x="5410" y="69"/>
                  </a:lnTo>
                  <a:lnTo>
                    <a:pt x="5329" y="69"/>
                  </a:lnTo>
                  <a:lnTo>
                    <a:pt x="5329" y="8"/>
                  </a:lnTo>
                  <a:lnTo>
                    <a:pt x="5563" y="8"/>
                  </a:lnTo>
                  <a:lnTo>
                    <a:pt x="5563" y="69"/>
                  </a:lnTo>
                  <a:lnTo>
                    <a:pt x="5481" y="69"/>
                  </a:lnTo>
                  <a:lnTo>
                    <a:pt x="5481" y="341"/>
                  </a:lnTo>
                  <a:lnTo>
                    <a:pt x="5410" y="341"/>
                  </a:lnTo>
                  <a:close/>
                  <a:moveTo>
                    <a:pt x="5644" y="269"/>
                  </a:moveTo>
                  <a:lnTo>
                    <a:pt x="5644" y="341"/>
                  </a:lnTo>
                  <a:lnTo>
                    <a:pt x="5571" y="341"/>
                  </a:lnTo>
                  <a:lnTo>
                    <a:pt x="5571" y="269"/>
                  </a:lnTo>
                  <a:lnTo>
                    <a:pt x="5644" y="269"/>
                  </a:lnTo>
                  <a:close/>
                </a:path>
              </a:pathLst>
            </a:custGeom>
            <a:solidFill>
              <a:srgbClr val="E2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e-DE" sz="1800">
                <a:latin typeface="+mn-lt"/>
                <a:cs typeface="+mn-cs"/>
              </a:endParaRPr>
            </a:p>
          </p:txBody>
        </p:sp>
        <p:sp>
          <p:nvSpPr>
            <p:cNvPr id="8" name="Freeform 5"/>
            <p:cNvSpPr>
              <a:spLocks noChangeAspect="1" noEditPoints="1"/>
            </p:cNvSpPr>
            <p:nvPr userDrawn="1"/>
          </p:nvSpPr>
          <p:spPr bwMode="auto">
            <a:xfrm>
              <a:off x="321317" y="6153149"/>
              <a:ext cx="760058" cy="371475"/>
            </a:xfrm>
            <a:custGeom>
              <a:avLst/>
              <a:gdLst/>
              <a:ahLst/>
              <a:cxnLst>
                <a:cxn ang="0">
                  <a:pos x="1" y="604"/>
                </a:cxn>
                <a:cxn ang="0">
                  <a:pos x="274" y="604"/>
                </a:cxn>
                <a:cxn ang="0">
                  <a:pos x="274" y="871"/>
                </a:cxn>
                <a:cxn ang="0">
                  <a:pos x="1" y="871"/>
                </a:cxn>
                <a:cxn ang="0">
                  <a:pos x="1" y="604"/>
                </a:cxn>
                <a:cxn ang="0">
                  <a:pos x="650" y="1032"/>
                </a:cxn>
                <a:cxn ang="0">
                  <a:pos x="688" y="1197"/>
                </a:cxn>
                <a:cxn ang="0">
                  <a:pos x="797" y="1237"/>
                </a:cxn>
                <a:cxn ang="0">
                  <a:pos x="875" y="1238"/>
                </a:cxn>
                <a:cxn ang="0">
                  <a:pos x="875" y="1313"/>
                </a:cxn>
                <a:cxn ang="0">
                  <a:pos x="219" y="1313"/>
                </a:cxn>
                <a:cxn ang="0">
                  <a:pos x="219" y="1238"/>
                </a:cxn>
                <a:cxn ang="0">
                  <a:pos x="335" y="1231"/>
                </a:cxn>
                <a:cxn ang="0">
                  <a:pos x="431" y="1144"/>
                </a:cxn>
                <a:cxn ang="0">
                  <a:pos x="442" y="1032"/>
                </a:cxn>
                <a:cxn ang="0">
                  <a:pos x="442" y="63"/>
                </a:cxn>
                <a:cxn ang="0">
                  <a:pos x="180" y="171"/>
                </a:cxn>
                <a:cxn ang="0">
                  <a:pos x="71" y="475"/>
                </a:cxn>
                <a:cxn ang="0">
                  <a:pos x="0" y="463"/>
                </a:cxn>
                <a:cxn ang="0">
                  <a:pos x="13" y="0"/>
                </a:cxn>
                <a:cxn ang="0">
                  <a:pos x="1081" y="0"/>
                </a:cxn>
                <a:cxn ang="0">
                  <a:pos x="1094" y="463"/>
                </a:cxn>
                <a:cxn ang="0">
                  <a:pos x="1023" y="475"/>
                </a:cxn>
                <a:cxn ang="0">
                  <a:pos x="913" y="171"/>
                </a:cxn>
                <a:cxn ang="0">
                  <a:pos x="650" y="63"/>
                </a:cxn>
                <a:cxn ang="0">
                  <a:pos x="650" y="1032"/>
                </a:cxn>
                <a:cxn ang="0">
                  <a:pos x="824" y="604"/>
                </a:cxn>
                <a:cxn ang="0">
                  <a:pos x="1096" y="604"/>
                </a:cxn>
                <a:cxn ang="0">
                  <a:pos x="1096" y="871"/>
                </a:cxn>
                <a:cxn ang="0">
                  <a:pos x="824" y="871"/>
                </a:cxn>
                <a:cxn ang="0">
                  <a:pos x="824" y="604"/>
                </a:cxn>
                <a:cxn ang="0">
                  <a:pos x="1641" y="604"/>
                </a:cxn>
                <a:cxn ang="0">
                  <a:pos x="1914" y="604"/>
                </a:cxn>
                <a:cxn ang="0">
                  <a:pos x="1914" y="871"/>
                </a:cxn>
                <a:cxn ang="0">
                  <a:pos x="1641" y="871"/>
                </a:cxn>
                <a:cxn ang="0">
                  <a:pos x="1641" y="604"/>
                </a:cxn>
                <a:cxn ang="0">
                  <a:pos x="2459" y="604"/>
                </a:cxn>
                <a:cxn ang="0">
                  <a:pos x="2731" y="604"/>
                </a:cxn>
                <a:cxn ang="0">
                  <a:pos x="2731" y="871"/>
                </a:cxn>
                <a:cxn ang="0">
                  <a:pos x="2459" y="871"/>
                </a:cxn>
                <a:cxn ang="0">
                  <a:pos x="2459" y="604"/>
                </a:cxn>
              </a:cxnLst>
              <a:rect l="0" t="0" r="r" b="b"/>
              <a:pathLst>
                <a:path w="2731" h="1313">
                  <a:moveTo>
                    <a:pt x="1" y="604"/>
                  </a:moveTo>
                  <a:lnTo>
                    <a:pt x="274" y="604"/>
                  </a:lnTo>
                  <a:lnTo>
                    <a:pt x="274" y="871"/>
                  </a:lnTo>
                  <a:lnTo>
                    <a:pt x="1" y="871"/>
                  </a:lnTo>
                  <a:lnTo>
                    <a:pt x="1" y="604"/>
                  </a:lnTo>
                  <a:close/>
                  <a:moveTo>
                    <a:pt x="650" y="1032"/>
                  </a:moveTo>
                  <a:cubicBezTo>
                    <a:pt x="650" y="1117"/>
                    <a:pt x="663" y="1171"/>
                    <a:pt x="688" y="1197"/>
                  </a:cubicBezTo>
                  <a:cubicBezTo>
                    <a:pt x="710" y="1218"/>
                    <a:pt x="746" y="1232"/>
                    <a:pt x="797" y="1237"/>
                  </a:cubicBezTo>
                  <a:cubicBezTo>
                    <a:pt x="813" y="1238"/>
                    <a:pt x="838" y="1238"/>
                    <a:pt x="875" y="1238"/>
                  </a:cubicBezTo>
                  <a:lnTo>
                    <a:pt x="875" y="1313"/>
                  </a:lnTo>
                  <a:lnTo>
                    <a:pt x="219" y="1313"/>
                  </a:lnTo>
                  <a:lnTo>
                    <a:pt x="219" y="1238"/>
                  </a:lnTo>
                  <a:cubicBezTo>
                    <a:pt x="271" y="1238"/>
                    <a:pt x="310" y="1236"/>
                    <a:pt x="335" y="1231"/>
                  </a:cubicBezTo>
                  <a:cubicBezTo>
                    <a:pt x="386" y="1221"/>
                    <a:pt x="418" y="1192"/>
                    <a:pt x="431" y="1144"/>
                  </a:cubicBezTo>
                  <a:cubicBezTo>
                    <a:pt x="438" y="1119"/>
                    <a:pt x="442" y="1082"/>
                    <a:pt x="442" y="1032"/>
                  </a:cubicBezTo>
                  <a:lnTo>
                    <a:pt x="442" y="63"/>
                  </a:lnTo>
                  <a:cubicBezTo>
                    <a:pt x="330" y="66"/>
                    <a:pt x="243" y="102"/>
                    <a:pt x="180" y="171"/>
                  </a:cubicBezTo>
                  <a:cubicBezTo>
                    <a:pt x="121" y="238"/>
                    <a:pt x="84" y="339"/>
                    <a:pt x="71" y="475"/>
                  </a:cubicBezTo>
                  <a:lnTo>
                    <a:pt x="0" y="463"/>
                  </a:lnTo>
                  <a:lnTo>
                    <a:pt x="13" y="0"/>
                  </a:lnTo>
                  <a:lnTo>
                    <a:pt x="1081" y="0"/>
                  </a:lnTo>
                  <a:lnTo>
                    <a:pt x="1094" y="463"/>
                  </a:lnTo>
                  <a:lnTo>
                    <a:pt x="1023" y="475"/>
                  </a:lnTo>
                  <a:cubicBezTo>
                    <a:pt x="1010" y="339"/>
                    <a:pt x="973" y="238"/>
                    <a:pt x="913" y="171"/>
                  </a:cubicBezTo>
                  <a:cubicBezTo>
                    <a:pt x="850" y="102"/>
                    <a:pt x="762" y="66"/>
                    <a:pt x="650" y="63"/>
                  </a:cubicBezTo>
                  <a:lnTo>
                    <a:pt x="650" y="1032"/>
                  </a:lnTo>
                  <a:close/>
                  <a:moveTo>
                    <a:pt x="824" y="604"/>
                  </a:moveTo>
                  <a:lnTo>
                    <a:pt x="1096" y="604"/>
                  </a:lnTo>
                  <a:lnTo>
                    <a:pt x="1096" y="871"/>
                  </a:lnTo>
                  <a:lnTo>
                    <a:pt x="824" y="871"/>
                  </a:lnTo>
                  <a:lnTo>
                    <a:pt x="824" y="604"/>
                  </a:lnTo>
                  <a:close/>
                  <a:moveTo>
                    <a:pt x="1641" y="604"/>
                  </a:moveTo>
                  <a:lnTo>
                    <a:pt x="1914" y="604"/>
                  </a:lnTo>
                  <a:lnTo>
                    <a:pt x="1914" y="871"/>
                  </a:lnTo>
                  <a:lnTo>
                    <a:pt x="1641" y="871"/>
                  </a:lnTo>
                  <a:lnTo>
                    <a:pt x="1641" y="604"/>
                  </a:lnTo>
                  <a:close/>
                  <a:moveTo>
                    <a:pt x="2459" y="604"/>
                  </a:moveTo>
                  <a:lnTo>
                    <a:pt x="2731" y="604"/>
                  </a:lnTo>
                  <a:lnTo>
                    <a:pt x="2731" y="871"/>
                  </a:lnTo>
                  <a:lnTo>
                    <a:pt x="2459" y="871"/>
                  </a:lnTo>
                  <a:lnTo>
                    <a:pt x="2459" y="604"/>
                  </a:lnTo>
                  <a:close/>
                </a:path>
              </a:pathLst>
            </a:custGeom>
            <a:solidFill>
              <a:srgbClr val="E2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e-DE" sz="1800">
                <a:latin typeface="+mn-l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3313548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279650" y="371475"/>
            <a:ext cx="2298700" cy="3319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78800" y="3876675"/>
            <a:ext cx="5900400" cy="458152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Textmasterformate durch Klicken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907600" y="8640000"/>
            <a:ext cx="471600" cy="28080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900">
                <a:latin typeface="Tele-GroteskNor" pitchFamily="2" charset="0"/>
              </a:defRPr>
            </a:lvl1pPr>
          </a:lstStyle>
          <a:p>
            <a:fld id="{76E97663-D53D-4421-A2F3-0C076A0529F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344682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indent="0" algn="l" defTabSz="1152144" rtl="0" eaLnBrk="1" latinLnBrk="0" hangingPunct="1">
      <a:lnSpc>
        <a:spcPct val="90000"/>
      </a:lnSpc>
      <a:spcBef>
        <a:spcPts val="400"/>
      </a:spcBef>
      <a:buClr>
        <a:schemeClr val="tx2"/>
      </a:buClr>
      <a:buSzPct val="75000"/>
      <a:buFont typeface="Wingdings" pitchFamily="2" charset="2"/>
      <a:buNone/>
      <a:defRPr sz="1000" kern="1200">
        <a:solidFill>
          <a:schemeClr val="tx1"/>
        </a:solidFill>
        <a:latin typeface="Tele-GroteskFet" pitchFamily="2" charset="0"/>
        <a:ea typeface="+mn-ea"/>
        <a:cs typeface="+mn-cs"/>
      </a:defRPr>
    </a:lvl1pPr>
    <a:lvl2pPr marL="0" indent="0" algn="l" defTabSz="1152144" rtl="0" eaLnBrk="1" latinLnBrk="0" hangingPunct="1">
      <a:lnSpc>
        <a:spcPct val="90000"/>
      </a:lnSpc>
      <a:spcBef>
        <a:spcPts val="400"/>
      </a:spcBef>
      <a:buClr>
        <a:schemeClr val="tx2"/>
      </a:buClr>
      <a:buSzPct val="75000"/>
      <a:buFont typeface="Wingdings" pitchFamily="2" charset="2"/>
      <a:buNone/>
      <a:defRPr sz="1000" kern="1200">
        <a:solidFill>
          <a:schemeClr val="tx1"/>
        </a:solidFill>
        <a:latin typeface="Tele-GroteskNor" pitchFamily="2" charset="0"/>
        <a:ea typeface="+mn-ea"/>
        <a:cs typeface="+mn-cs"/>
      </a:defRPr>
    </a:lvl2pPr>
    <a:lvl3pPr marL="85725" indent="-85725" algn="l" defTabSz="1152144" rtl="0" eaLnBrk="1" latinLnBrk="0" hangingPunct="1">
      <a:lnSpc>
        <a:spcPct val="90000"/>
      </a:lnSpc>
      <a:spcBef>
        <a:spcPts val="400"/>
      </a:spcBef>
      <a:buClrTx/>
      <a:buSzPct val="70000"/>
      <a:buFont typeface="Wingdings 2" panose="05020102010507070707" pitchFamily="18" charset="2"/>
      <a:buChar char="¡"/>
      <a:defRPr sz="1000" kern="1200">
        <a:solidFill>
          <a:schemeClr val="tx1"/>
        </a:solidFill>
        <a:latin typeface="Tele-GroteskNor" pitchFamily="2" charset="0"/>
        <a:ea typeface="+mn-ea"/>
        <a:cs typeface="+mn-cs"/>
      </a:defRPr>
    </a:lvl3pPr>
    <a:lvl4pPr marL="180975" indent="-95250" algn="l" defTabSz="1152144" rtl="0" eaLnBrk="1" latinLnBrk="0" hangingPunct="1">
      <a:lnSpc>
        <a:spcPct val="90000"/>
      </a:lnSpc>
      <a:spcBef>
        <a:spcPts val="400"/>
      </a:spcBef>
      <a:buClrTx/>
      <a:buSzPct val="70000"/>
      <a:buFont typeface="Wingdings 2" panose="05020102010507070707" pitchFamily="18" charset="2"/>
      <a:buChar char="¡"/>
      <a:defRPr sz="1000" kern="1200">
        <a:solidFill>
          <a:schemeClr val="tx1"/>
        </a:solidFill>
        <a:latin typeface="Tele-GroteskNor" pitchFamily="2" charset="0"/>
        <a:ea typeface="+mn-ea"/>
        <a:cs typeface="+mn-cs"/>
      </a:defRPr>
    </a:lvl4pPr>
    <a:lvl5pPr marL="266700" indent="-85725" algn="l" defTabSz="1152144" rtl="0" eaLnBrk="1" latinLnBrk="0" hangingPunct="1">
      <a:lnSpc>
        <a:spcPct val="90000"/>
      </a:lnSpc>
      <a:spcBef>
        <a:spcPts val="400"/>
      </a:spcBef>
      <a:buClrTx/>
      <a:buSzPct val="70000"/>
      <a:buFont typeface="Wingdings 2" panose="05020102010507070707" pitchFamily="18" charset="2"/>
      <a:buChar char="¡"/>
      <a:defRPr sz="1000" kern="1200">
        <a:solidFill>
          <a:schemeClr val="tx1"/>
        </a:solidFill>
        <a:latin typeface="Tele-GroteskNor" pitchFamily="2" charset="0"/>
        <a:ea typeface="+mn-ea"/>
        <a:cs typeface="+mn-cs"/>
      </a:defRPr>
    </a:lvl5pPr>
    <a:lvl6pPr marL="2880360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56432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32504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608576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emf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emf"/><Relationship Id="rId2" Type="http://schemas.openxmlformats.org/officeDocument/2006/relationships/tags" Target="../tags/tag15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2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1.bin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emf"/><Relationship Id="rId2" Type="http://schemas.openxmlformats.org/officeDocument/2006/relationships/tags" Target="../tags/tag16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3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2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emf"/><Relationship Id="rId2" Type="http://schemas.openxmlformats.org/officeDocument/2006/relationships/tags" Target="../tags/tag1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5.jpeg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3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4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5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0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6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1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7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8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9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0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2.emf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emf"/><Relationship Id="rId5" Type="http://schemas.openxmlformats.org/officeDocument/2006/relationships/image" Target="../media/image5.emf"/><Relationship Id="rId4" Type="http://schemas.openxmlformats.org/officeDocument/2006/relationships/oleObject" Target="../embeddings/oleObject3.bin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1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2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23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24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9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25.bin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tags" Target="../tags/tag6.xml"/><Relationship Id="rId7" Type="http://schemas.openxmlformats.org/officeDocument/2006/relationships/oleObject" Target="../embeddings/oleObject4.bin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slideMaster" Target="../slideMasters/slideMaster1.xml"/><Relationship Id="rId11" Type="http://schemas.openxmlformats.org/officeDocument/2006/relationships/image" Target="../media/image4.emf"/><Relationship Id="rId5" Type="http://schemas.openxmlformats.org/officeDocument/2006/relationships/tags" Target="../tags/tag8.xml"/><Relationship Id="rId10" Type="http://schemas.openxmlformats.org/officeDocument/2006/relationships/image" Target="../media/image3.emf"/><Relationship Id="rId4" Type="http://schemas.openxmlformats.org/officeDocument/2006/relationships/tags" Target="../tags/tag7.xml"/><Relationship Id="rId9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7.png"/><Relationship Id="rId2" Type="http://schemas.openxmlformats.org/officeDocument/2006/relationships/tags" Target="../tags/tag9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jpeg"/><Relationship Id="rId5" Type="http://schemas.openxmlformats.org/officeDocument/2006/relationships/image" Target="../media/image5.e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2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emf"/><Relationship Id="rId2" Type="http://schemas.openxmlformats.org/officeDocument/2006/relationships/tags" Target="../tags/tag1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8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emf"/><Relationship Id="rId2" Type="http://schemas.openxmlformats.org/officeDocument/2006/relationships/tags" Target="../tags/tag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9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emf"/><Relationship Id="rId2" Type="http://schemas.openxmlformats.org/officeDocument/2006/relationships/tags" Target="../tags/tag1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0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emf"/><Relationship Id="rId2" Type="http://schemas.openxmlformats.org/officeDocument/2006/relationships/tags" Target="../tags/tag14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1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magent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84115896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2" name="Objek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8" name="Titelplatzhalter 1"/>
          <p:cNvSpPr>
            <a:spLocks noGrp="1"/>
          </p:cNvSpPr>
          <p:nvPr>
            <p:ph type="ctrTitle" hasCustomPrompt="1"/>
          </p:nvPr>
        </p:nvSpPr>
        <p:spPr bwMode="black">
          <a:xfrm>
            <a:off x="194174" y="2063695"/>
            <a:ext cx="6471072" cy="3352098"/>
          </a:xfrm>
        </p:spPr>
        <p:txBody>
          <a:bodyPr/>
          <a:lstStyle>
            <a:lvl1pPr>
              <a:defRPr sz="7338" baseline="0" smtClean="0">
                <a:solidFill>
                  <a:schemeClr val="bg1"/>
                </a:solidFill>
                <a:latin typeface="TeleGrotesk Headline Ultra" pitchFamily="2" charset="0"/>
              </a:defRPr>
            </a:lvl1pPr>
          </a:lstStyle>
          <a:p>
            <a:r>
              <a:rPr lang="en-US" dirty="0" err="1"/>
              <a:t>Telegrotesk</a:t>
            </a:r>
            <a:r>
              <a:rPr lang="en-US" dirty="0"/>
              <a:t> Headline (Ultra)</a:t>
            </a:r>
            <a:br>
              <a:rPr lang="en-US" dirty="0"/>
            </a:br>
            <a:r>
              <a:rPr lang="en-US" sz="7338" dirty="0">
                <a:latin typeface="TeleGrotesk Headline" pitchFamily="2" charset="0"/>
              </a:rPr>
              <a:t>Maximum of 3 lines</a:t>
            </a:r>
            <a:br>
              <a:rPr lang="en-US" sz="7338" dirty="0">
                <a:latin typeface="TeleGrotesk Headline" pitchFamily="2" charset="0"/>
              </a:rPr>
            </a:br>
            <a:r>
              <a:rPr lang="en-US" sz="7338" dirty="0">
                <a:latin typeface="TeleGrotesk Headline" pitchFamily="2" charset="0"/>
              </a:rPr>
              <a:t>40 (48) 66 PT</a:t>
            </a:r>
            <a:endParaRPr lang="en-US" dirty="0"/>
          </a:p>
        </p:txBody>
      </p:sp>
      <p:sp>
        <p:nvSpPr>
          <p:cNvPr id="45059" name="Textplatzhalter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194173" y="5902541"/>
            <a:ext cx="6471072" cy="1174424"/>
          </a:xfrm>
        </p:spPr>
        <p:txBody>
          <a:bodyPr wrap="square">
            <a:spAutoFit/>
          </a:bodyPr>
          <a:lstStyle>
            <a:lvl1pPr marL="0" marR="0" indent="0" algn="l" defTabSz="880877" rtl="0" eaLnBrk="1" fontAlgn="base" latinLnBrk="0" hangingPunct="1">
              <a:lnSpc>
                <a:spcPct val="104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None/>
              <a:tabLst/>
              <a:defRPr sz="3669" smtClean="0">
                <a:solidFill>
                  <a:schemeClr val="bg1"/>
                </a:solidFill>
                <a:latin typeface="Tele-GroteskNor" pitchFamily="2" charset="0"/>
              </a:defRPr>
            </a:lvl1pPr>
          </a:lstStyle>
          <a:p>
            <a:r>
              <a:rPr lang="en-US" dirty="0"/>
              <a:t>Sub-heading: </a:t>
            </a:r>
            <a:r>
              <a:rPr lang="en-US" dirty="0" err="1"/>
              <a:t>TeleGrotesk</a:t>
            </a:r>
            <a:r>
              <a:rPr lang="en-US" dirty="0"/>
              <a:t> Normal, 24 pt</a:t>
            </a:r>
          </a:p>
        </p:txBody>
      </p:sp>
      <p:pic>
        <p:nvPicPr>
          <p:cNvPr id="7" name="Picture 22" hidden="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2" hidden="1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Grafik 31" descr="T_Logo_3c_Slogan_p_INT.emf"/>
          <p:cNvPicPr>
            <a:picLocks noChangeAspect="1"/>
          </p:cNvPicPr>
          <p:nvPr userDrawn="1"/>
        </p:nvPicPr>
        <p:blipFill>
          <a:blip r:embed="rId7"/>
          <a:srcRect r="60924"/>
          <a:stretch>
            <a:fillRect/>
          </a:stretch>
        </p:blipFill>
        <p:spPr bwMode="black">
          <a:xfrm>
            <a:off x="192847" y="8645503"/>
            <a:ext cx="779557" cy="764943"/>
          </a:xfrm>
          <a:prstGeom prst="rect">
            <a:avLst/>
          </a:prstGeom>
        </p:spPr>
      </p:pic>
      <p:pic>
        <p:nvPicPr>
          <p:cNvPr id="33" name="Grafik 32" descr="T_Logo_3c_Slogan_p_INT.emf"/>
          <p:cNvPicPr>
            <a:picLocks noChangeAspect="1"/>
          </p:cNvPicPr>
          <p:nvPr userDrawn="1"/>
        </p:nvPicPr>
        <p:blipFill>
          <a:blip r:embed="rId7"/>
          <a:srcRect l="41258"/>
          <a:stretch>
            <a:fillRect/>
          </a:stretch>
        </p:blipFill>
        <p:spPr bwMode="black">
          <a:xfrm>
            <a:off x="5493354" y="8645503"/>
            <a:ext cx="1171889" cy="7649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ivider texture 5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18240067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2" name="Objek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marL="0" marR="0" indent="0" algn="r" defTabSz="8808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– Strictly confidential, Confidential, Internal–     Author /Presentation Topic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/>
              <a:t>dd.mm.yyyy</a:t>
            </a:r>
            <a:endParaRPr lang="en-US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pic>
        <p:nvPicPr>
          <p:cNvPr id="9" name="Picture 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0" y="183"/>
            <a:ext cx="6857998" cy="9903846"/>
          </a:xfrm>
          <a:prstGeom prst="rect">
            <a:avLst/>
          </a:prstGeom>
          <a:noFill/>
        </p:spPr>
      </p:pic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2" hidden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2" hidden="1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 bwMode="invGray">
          <a:xfrm>
            <a:off x="192757" y="2063695"/>
            <a:ext cx="6471072" cy="3485385"/>
          </a:xfrm>
        </p:spPr>
        <p:txBody>
          <a:bodyPr/>
          <a:lstStyle>
            <a:lvl1pPr marL="0" marR="0" indent="0" algn="l" defTabSz="699108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255">
                <a:solidFill>
                  <a:schemeClr val="bg1"/>
                </a:solidFill>
              </a:defRPr>
            </a:lvl1pPr>
          </a:lstStyle>
          <a:p>
            <a:r>
              <a:rPr lang="en-US"/>
              <a:t>TeleGrotesk HEADLINE (Ultra)</a:t>
            </a:r>
            <a:br>
              <a:rPr lang="en-US"/>
            </a:br>
            <a: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3 lines</a:t>
            </a:r>
            <a:b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</a:br>
            <a: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40 (54) 66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809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ivider texture 6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44959555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2" name="Objek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marL="0" marR="0" indent="0" algn="r" defTabSz="8808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– Strictly confidential, Confidential, Internal–     Author /Presentation Topic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/>
              <a:t>dd.mm.yyyy</a:t>
            </a:r>
            <a:endParaRPr lang="en-US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pic>
        <p:nvPicPr>
          <p:cNvPr id="9" name="Picture 24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ltGray">
          <a:xfrm>
            <a:off x="1" y="184"/>
            <a:ext cx="6857996" cy="9903845"/>
          </a:xfrm>
          <a:prstGeom prst="rect">
            <a:avLst/>
          </a:prstGeom>
          <a:noFill/>
        </p:spPr>
      </p:pic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2" hidden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2" hidden="1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 bwMode="invGray">
          <a:xfrm>
            <a:off x="192757" y="2063695"/>
            <a:ext cx="6471072" cy="3485385"/>
          </a:xfrm>
        </p:spPr>
        <p:txBody>
          <a:bodyPr/>
          <a:lstStyle>
            <a:lvl1pPr marL="0" marR="0" indent="0" algn="l" defTabSz="699108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255">
                <a:solidFill>
                  <a:schemeClr val="bg1"/>
                </a:solidFill>
              </a:defRPr>
            </a:lvl1pPr>
          </a:lstStyle>
          <a:p>
            <a:r>
              <a:rPr lang="en-US"/>
              <a:t>TeleGrotesk HEADLINE (Ultra)</a:t>
            </a:r>
            <a:br>
              <a:rPr lang="en-US"/>
            </a:br>
            <a: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3 lines</a:t>
            </a:r>
            <a:b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</a:br>
            <a: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40 (54) 66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02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ivider texture 7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44842167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2" name="Objek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ußzeilenplatzhalt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marL="0" marR="0" indent="0" algn="r" defTabSz="8808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– Strictly confidential, Confidential, Internal–     Author /Presentation Topic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/>
              <a:t>dd.mm.yyyy</a:t>
            </a:r>
            <a:endParaRPr lang="en-US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0" y="1"/>
            <a:ext cx="6859490" cy="9906000"/>
          </a:xfrm>
          <a:prstGeom prst="rect">
            <a:avLst/>
          </a:prstGeom>
        </p:spPr>
      </p:pic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2" hidden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2" hidden="1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 bwMode="invGray">
          <a:xfrm>
            <a:off x="192757" y="5218550"/>
            <a:ext cx="6471072" cy="3258095"/>
          </a:xfrm>
        </p:spPr>
        <p:txBody>
          <a:bodyPr anchor="b" anchorCtr="0"/>
          <a:lstStyle>
            <a:lvl1pPr marL="0" marR="0" indent="0" algn="l" defTabSz="699108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255">
                <a:solidFill>
                  <a:schemeClr val="bg1"/>
                </a:solidFill>
              </a:defRPr>
            </a:lvl1pPr>
          </a:lstStyle>
          <a:p>
            <a:r>
              <a:rPr lang="en-US"/>
              <a:t>TeleGrotesk HEADLINE (Ultra)</a:t>
            </a:r>
            <a:br>
              <a:rPr lang="en-US"/>
            </a:br>
            <a: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3 lines</a:t>
            </a:r>
            <a:b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</a:br>
            <a: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40 (54) 66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48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38824589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4" name="Objekt 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Bildplatzhalter 2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6858000" cy="99060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/>
              <a:t>dd.mm.yyyy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/>
              <a:t>– Strictly confidential, Confidential, Internal–     Author /Presentation Topic</a:t>
            </a:r>
          </a:p>
        </p:txBody>
      </p:sp>
    </p:spTree>
    <p:extLst>
      <p:ext uri="{BB962C8B-B14F-4D97-AF65-F5344CB8AC3E}">
        <p14:creationId xmlns:p14="http://schemas.microsoft.com/office/powerpoint/2010/main" val="271172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48214540"/>
              </p:ext>
            </p:extLst>
          </p:nvPr>
        </p:nvGraphicFramePr>
        <p:xfrm>
          <a:off x="946" y="2430"/>
          <a:ext cx="944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9" name="Objekt 8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" y="2430"/>
                        <a:ext cx="944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Bildplatzhalter 5"/>
          <p:cNvSpPr>
            <a:spLocks noGrp="1"/>
          </p:cNvSpPr>
          <p:nvPr>
            <p:ph type="pic" sz="quarter" idx="13"/>
          </p:nvPr>
        </p:nvSpPr>
        <p:spPr>
          <a:xfrm>
            <a:off x="3471520" y="1"/>
            <a:ext cx="3386480" cy="9906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92846" y="385222"/>
            <a:ext cx="3193634" cy="1234488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TeleGrotesk Headline Ultra 28 (32) 40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192846" y="2256878"/>
            <a:ext cx="3193634" cy="6219765"/>
          </a:xfrm>
        </p:spPr>
        <p:txBody>
          <a:bodyPr anchor="ctr"/>
          <a:lstStyle>
            <a:lvl1pPr>
              <a:defRPr sz="2752" baseline="0"/>
            </a:lvl1pPr>
            <a:lvl2pPr>
              <a:defRPr sz="2752"/>
            </a:lvl2pPr>
            <a:lvl3pPr>
              <a:buClr>
                <a:schemeClr val="tx1"/>
              </a:buClr>
              <a:defRPr sz="2752"/>
            </a:lvl3pPr>
            <a:lvl4pPr>
              <a:buClr>
                <a:schemeClr val="tx1"/>
              </a:buClr>
              <a:defRPr sz="2752"/>
            </a:lvl4pPr>
            <a:lvl5pPr>
              <a:buClr>
                <a:schemeClr val="tx1"/>
              </a:buClr>
              <a:defRPr sz="2752"/>
            </a:lvl5pPr>
            <a:lvl6pPr>
              <a:defRPr sz="2752"/>
            </a:lvl6pPr>
            <a:lvl7pPr>
              <a:defRPr sz="2752"/>
            </a:lvl7pPr>
            <a:lvl8pPr>
              <a:defRPr sz="2752"/>
            </a:lvl8pPr>
            <a:lvl9pPr>
              <a:defRPr sz="2752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2"/>
          </p:nvPr>
        </p:nvSpPr>
        <p:spPr bwMode="gray">
          <a:xfrm>
            <a:off x="6020055" y="9113810"/>
            <a:ext cx="398549" cy="41982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noProof="0" dirty="0" err="1"/>
              <a:t>dd.mm.yyyy</a:t>
            </a:r>
            <a:endParaRPr lang="en-US" noProof="0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6446974" y="9113810"/>
            <a:ext cx="217324" cy="41982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‹Nr.›</a:t>
            </a:fld>
            <a:endParaRPr lang="en-US" noProof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2902844" y="9113810"/>
            <a:ext cx="3088840" cy="41982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/>
              <a:t>– Strictly confidential, Confidential, Internal–     Author /Presentation Topic</a:t>
            </a:r>
          </a:p>
        </p:txBody>
      </p:sp>
    </p:spTree>
    <p:extLst>
      <p:ext uri="{BB962C8B-B14F-4D97-AF65-F5344CB8AC3E}">
        <p14:creationId xmlns:p14="http://schemas.microsoft.com/office/powerpoint/2010/main" val="151968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7594423"/>
              </p:ext>
            </p:extLst>
          </p:nvPr>
        </p:nvGraphicFramePr>
        <p:xfrm>
          <a:off x="946" y="2430"/>
          <a:ext cx="944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9" name="Objekt 8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" y="2430"/>
                        <a:ext cx="944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471609" y="385222"/>
            <a:ext cx="3193634" cy="1234488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TeleGrotesk Headline Ultra 28 (32) 40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471609" y="2256878"/>
            <a:ext cx="3193634" cy="6219765"/>
          </a:xfrm>
        </p:spPr>
        <p:txBody>
          <a:bodyPr anchor="ctr"/>
          <a:lstStyle>
            <a:lvl1pPr>
              <a:defRPr sz="2752"/>
            </a:lvl1pPr>
            <a:lvl2pPr>
              <a:defRPr sz="2752"/>
            </a:lvl2pPr>
            <a:lvl3pPr>
              <a:buClr>
                <a:schemeClr val="tx1"/>
              </a:buClr>
              <a:defRPr sz="2752" baseline="0"/>
            </a:lvl3pPr>
            <a:lvl4pPr>
              <a:buClr>
                <a:schemeClr val="tx1"/>
              </a:buClr>
              <a:defRPr sz="2752"/>
            </a:lvl4pPr>
            <a:lvl5pPr>
              <a:buClr>
                <a:schemeClr val="tx1"/>
              </a:buClr>
              <a:defRPr sz="2752"/>
            </a:lvl5pPr>
            <a:lvl6pPr>
              <a:defRPr sz="2752"/>
            </a:lvl6pPr>
            <a:lvl7pPr>
              <a:defRPr sz="2752"/>
            </a:lvl7pPr>
            <a:lvl8pPr>
              <a:defRPr sz="2752"/>
            </a:lvl8pPr>
            <a:lvl9pPr>
              <a:defRPr sz="2752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Bildplatzhalter 5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3386480" cy="9906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2"/>
          </p:nvPr>
        </p:nvSpPr>
        <p:spPr bwMode="gray">
          <a:xfrm>
            <a:off x="6020055" y="9113810"/>
            <a:ext cx="398549" cy="41982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noProof="0" dirty="0" err="1"/>
              <a:t>dd.mm.yyyy</a:t>
            </a:r>
            <a:endParaRPr lang="en-US" noProof="0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6446974" y="9113810"/>
            <a:ext cx="217324" cy="41982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‹Nr.›</a:t>
            </a:fld>
            <a:endParaRPr lang="en-US" noProof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2902844" y="9113810"/>
            <a:ext cx="3088840" cy="41982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/>
              <a:t>– Strictly confidential, Confidential, Internal–     Author /Presentation Topic</a:t>
            </a:r>
          </a:p>
        </p:txBody>
      </p:sp>
    </p:spTree>
    <p:extLst>
      <p:ext uri="{BB962C8B-B14F-4D97-AF65-F5344CB8AC3E}">
        <p14:creationId xmlns:p14="http://schemas.microsoft.com/office/powerpoint/2010/main" val="342480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1601645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2" name="Objek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/>
              <a:t>dd.mm.yyyy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/>
              <a:t>– Strictly confidential, Confidential, Internal–     Author /Presentation Topic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29551808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3" name="Objek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92846" y="385223"/>
            <a:ext cx="6471072" cy="770446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TeleGrotesk Headline Ultra 28 (32) 40 pt</a:t>
            </a:r>
            <a:endParaRPr lang="en-US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/>
              <a:t>dd.mm.yyyy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/>
              <a:t>– Strictly confidential, Confidential, Internal–     Author /Presentation Topic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67021355"/>
              </p:ext>
            </p:extLst>
          </p:nvPr>
        </p:nvGraphicFramePr>
        <p:xfrm>
          <a:off x="946" y="2430"/>
          <a:ext cx="944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8" name="Objekt 7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" y="2430"/>
                        <a:ext cx="944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92845" y="385223"/>
            <a:ext cx="6471072" cy="770446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TeleGrotesk Headline Ultra 28 (32) 40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192846" y="2256878"/>
            <a:ext cx="6471072" cy="621976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buClr>
                <a:schemeClr val="tx1"/>
              </a:buClr>
              <a:defRPr baseline="0"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2"/>
          </p:nvPr>
        </p:nvSpPr>
        <p:spPr bwMode="gray">
          <a:xfrm>
            <a:off x="6020055" y="9113810"/>
            <a:ext cx="398549" cy="41982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noProof="0" dirty="0" err="1"/>
              <a:t>dd.mm.yyyy</a:t>
            </a:r>
            <a:endParaRPr lang="en-US" noProof="0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6446974" y="9113810"/>
            <a:ext cx="217324" cy="41982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‹Nr.›</a:t>
            </a:fld>
            <a:endParaRPr lang="en-US" noProof="0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2902844" y="9113810"/>
            <a:ext cx="3088840" cy="41982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/>
              <a:t>– Strictly confidential, Confidential, Internal–     Author /Presentation Topic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(2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06503710"/>
              </p:ext>
            </p:extLst>
          </p:nvPr>
        </p:nvGraphicFramePr>
        <p:xfrm>
          <a:off x="946" y="2430"/>
          <a:ext cx="944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9" name="Objekt 8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" y="2430"/>
                        <a:ext cx="944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92846" y="385223"/>
            <a:ext cx="6471072" cy="770446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TeleGrotesk Headline Ultra 28 (32) 40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192846" y="2256878"/>
            <a:ext cx="3193634" cy="6219765"/>
          </a:xfrm>
        </p:spPr>
        <p:txBody>
          <a:bodyPr/>
          <a:lstStyle>
            <a:lvl1pPr>
              <a:defRPr sz="2752"/>
            </a:lvl1pPr>
            <a:lvl2pPr>
              <a:defRPr sz="2752"/>
            </a:lvl2pPr>
            <a:lvl3pPr>
              <a:buClr>
                <a:schemeClr val="tx1"/>
              </a:buClr>
              <a:defRPr sz="2752"/>
            </a:lvl3pPr>
            <a:lvl4pPr>
              <a:buClr>
                <a:schemeClr val="tx1"/>
              </a:buClr>
              <a:defRPr sz="2752"/>
            </a:lvl4pPr>
            <a:lvl5pPr>
              <a:buClr>
                <a:schemeClr val="tx1"/>
              </a:buClr>
              <a:defRPr sz="2752"/>
            </a:lvl5pPr>
            <a:lvl6pPr>
              <a:defRPr sz="2752"/>
            </a:lvl6pPr>
            <a:lvl7pPr>
              <a:defRPr sz="2752"/>
            </a:lvl7pPr>
            <a:lvl8pPr>
              <a:defRPr sz="2752"/>
            </a:lvl8pPr>
            <a:lvl9pPr>
              <a:defRPr sz="2752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3471520" y="2256878"/>
            <a:ext cx="3192681" cy="6219765"/>
          </a:xfrm>
        </p:spPr>
        <p:txBody>
          <a:bodyPr/>
          <a:lstStyle>
            <a:lvl1pPr>
              <a:defRPr sz="2752"/>
            </a:lvl1pPr>
            <a:lvl2pPr>
              <a:defRPr sz="2752"/>
            </a:lvl2pPr>
            <a:lvl3pPr>
              <a:buClr>
                <a:schemeClr val="tx1"/>
              </a:buClr>
              <a:defRPr sz="2752"/>
            </a:lvl3pPr>
            <a:lvl4pPr>
              <a:buClr>
                <a:schemeClr val="tx1"/>
              </a:buClr>
              <a:defRPr sz="2752"/>
            </a:lvl4pPr>
            <a:lvl5pPr>
              <a:buClr>
                <a:schemeClr val="tx1"/>
              </a:buClr>
              <a:defRPr sz="2752"/>
            </a:lvl5pPr>
            <a:lvl6pPr>
              <a:defRPr sz="2752"/>
            </a:lvl6pPr>
            <a:lvl7pPr>
              <a:defRPr sz="2752"/>
            </a:lvl7pPr>
            <a:lvl8pPr>
              <a:defRPr sz="2752"/>
            </a:lvl8pPr>
            <a:lvl9pPr>
              <a:defRPr sz="2752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gray">
          <a:xfrm>
            <a:off x="6020055" y="9113810"/>
            <a:ext cx="398549" cy="41982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noProof="0" dirty="0" err="1"/>
              <a:t>dd.mm.yyyy</a:t>
            </a:r>
            <a:endParaRPr lang="en-US" noProof="0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6446974" y="9113810"/>
            <a:ext cx="217324" cy="41982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‹Nr.›</a:t>
            </a:fld>
            <a:endParaRPr lang="en-US" noProof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2902844" y="9113810"/>
            <a:ext cx="3088840" cy="41982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/>
              <a:t>– Strictly confidential, Confidential, Internal–     Author /Presentation Topic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shaded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05266245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11" name="Objekt 10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itel 3"/>
          <p:cNvSpPr>
            <a:spLocks/>
          </p:cNvSpPr>
          <p:nvPr userDrawn="1"/>
        </p:nvSpPr>
        <p:spPr bwMode="invGray">
          <a:xfrm>
            <a:off x="192846" y="4506633"/>
            <a:ext cx="6471072" cy="3419138"/>
          </a:xfrm>
          <a:prstGeom prst="rect">
            <a:avLst/>
          </a:prstGeom>
          <a:solidFill>
            <a:srgbClr val="E20074">
              <a:alpha val="70000"/>
            </a:srgbClr>
          </a:solidFill>
          <a:ln w="9525">
            <a:noFill/>
            <a:miter lim="800000"/>
            <a:headEnd/>
            <a:tailEnd/>
          </a:ln>
        </p:spPr>
        <p:txBody>
          <a:bodyPr lIns="220127" tIns="110064" rIns="220127" bIns="110064"/>
          <a:lstStyle/>
          <a:p>
            <a:pPr defTabSz="880933" fontAlgn="base">
              <a:lnSpc>
                <a:spcPts val="6115"/>
              </a:lnSpc>
              <a:spcBef>
                <a:spcPct val="0"/>
              </a:spcBef>
              <a:spcAft>
                <a:spcPct val="0"/>
              </a:spcAft>
            </a:pPr>
            <a:endParaRPr lang="en-US" sz="6115" dirty="0">
              <a:solidFill>
                <a:srgbClr val="E20074"/>
              </a:solidFill>
              <a:latin typeface="TeleGrotesk Headline Ultra" pitchFamily="2" charset="0"/>
              <a:cs typeface="Arial Unicode MS" panose="020B0604020202020204" pitchFamily="34" charset="-128"/>
            </a:endParaRPr>
          </a:p>
        </p:txBody>
      </p:sp>
      <p:sp>
        <p:nvSpPr>
          <p:cNvPr id="13" name="Titel 3"/>
          <p:cNvSpPr>
            <a:spLocks/>
          </p:cNvSpPr>
          <p:nvPr userDrawn="1"/>
        </p:nvSpPr>
        <p:spPr bwMode="invGray">
          <a:xfrm>
            <a:off x="192847" y="2815736"/>
            <a:ext cx="6199748" cy="5110036"/>
          </a:xfrm>
          <a:prstGeom prst="rect">
            <a:avLst/>
          </a:prstGeom>
          <a:solidFill>
            <a:srgbClr val="E20074">
              <a:alpha val="70000"/>
            </a:srgbClr>
          </a:solidFill>
          <a:ln w="9525">
            <a:noFill/>
            <a:miter lim="800000"/>
            <a:headEnd/>
            <a:tailEnd/>
          </a:ln>
        </p:spPr>
        <p:txBody>
          <a:bodyPr lIns="220127" tIns="110064" rIns="220127" bIns="110064"/>
          <a:lstStyle/>
          <a:p>
            <a:pPr defTabSz="880933" fontAlgn="base">
              <a:lnSpc>
                <a:spcPts val="6115"/>
              </a:lnSpc>
              <a:spcBef>
                <a:spcPct val="0"/>
              </a:spcBef>
              <a:spcAft>
                <a:spcPct val="0"/>
              </a:spcAft>
            </a:pPr>
            <a:endParaRPr lang="en-US" sz="6115" noProof="0" dirty="0">
              <a:solidFill>
                <a:srgbClr val="E20074"/>
              </a:solidFill>
              <a:latin typeface="TeleGrotesk Headline Ultra" pitchFamily="2" charset="0"/>
              <a:cs typeface="Arial Unicode MS" panose="020B0604020202020204" pitchFamily="34" charset="-128"/>
            </a:endParaRPr>
          </a:p>
        </p:txBody>
      </p:sp>
      <p:pic>
        <p:nvPicPr>
          <p:cNvPr id="45078" name="Picture 22" hidden="1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black">
          <a:xfrm>
            <a:off x="945" y="2428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8" name="Titelplatzhalter 1"/>
          <p:cNvSpPr>
            <a:spLocks noGrp="1"/>
          </p:cNvSpPr>
          <p:nvPr>
            <p:ph type="ctrTitle" hasCustomPrompt="1"/>
          </p:nvPr>
        </p:nvSpPr>
        <p:spPr bwMode="ltGray">
          <a:xfrm>
            <a:off x="192846" y="3291615"/>
            <a:ext cx="5785278" cy="4634155"/>
          </a:xfrm>
          <a:solidFill>
            <a:schemeClr val="tx2"/>
          </a:solidFill>
        </p:spPr>
        <p:txBody>
          <a:bodyPr lIns="144000">
            <a:noAutofit/>
          </a:bodyPr>
          <a:lstStyle>
            <a:lvl1pPr>
              <a:defRPr sz="7338" smtClean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z="7338"/>
              <a:t>TELEGROTESK Headline (ULTRA)</a:t>
            </a:r>
            <a:br>
              <a:rPr lang="en-US" sz="7338"/>
            </a:br>
            <a:r>
              <a:rPr lang="en-US" sz="7338">
                <a:latin typeface="TeleGrotesk Headline" pitchFamily="2" charset="0"/>
              </a:rPr>
              <a:t>Maximum of 3 lines</a:t>
            </a:r>
            <a:br>
              <a:rPr lang="en-US" sz="7338">
                <a:latin typeface="TeleGrotesk Headline" pitchFamily="2" charset="0"/>
              </a:rPr>
            </a:br>
            <a:r>
              <a:rPr lang="en-US" sz="7338">
                <a:latin typeface="TeleGrotesk Headline" pitchFamily="2" charset="0"/>
              </a:rPr>
              <a:t>40 (48) 60 PT</a:t>
            </a:r>
            <a:endParaRPr lang="en-US" dirty="0"/>
          </a:p>
        </p:txBody>
      </p:sp>
      <p:sp>
        <p:nvSpPr>
          <p:cNvPr id="45059" name="Textplatzhalter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92758" y="6934013"/>
            <a:ext cx="5785366" cy="1174424"/>
          </a:xfrm>
        </p:spPr>
        <p:txBody>
          <a:bodyPr wrap="square" lIns="144000">
            <a:spAutoFit/>
          </a:bodyPr>
          <a:lstStyle>
            <a:lvl1pPr>
              <a:spcBef>
                <a:spcPts val="0"/>
              </a:spcBef>
              <a:defRPr sz="3669" smtClean="0">
                <a:solidFill>
                  <a:schemeClr val="bg1"/>
                </a:solidFill>
                <a:latin typeface="Tele-GroteskNor" pitchFamily="2" charset="0"/>
              </a:defRPr>
            </a:lvl1pPr>
          </a:lstStyle>
          <a:p>
            <a:r>
              <a:rPr lang="en-US"/>
              <a:t>Sub-heading: TeleGrotesk Normal, 24 pt</a:t>
            </a:r>
            <a:endParaRPr lang="en-US" dirty="0"/>
          </a:p>
        </p:txBody>
      </p:sp>
      <p:pic>
        <p:nvPicPr>
          <p:cNvPr id="32" name="Grafik 31" descr="T_Logo_3c_Slogan_p_INT.emf"/>
          <p:cNvPicPr>
            <a:picLocks noChangeAspect="1"/>
          </p:cNvPicPr>
          <p:nvPr userDrawn="1"/>
        </p:nvPicPr>
        <p:blipFill>
          <a:blip r:embed="rId7"/>
          <a:srcRect r="60924"/>
          <a:stretch>
            <a:fillRect/>
          </a:stretch>
        </p:blipFill>
        <p:spPr>
          <a:xfrm>
            <a:off x="192847" y="8645503"/>
            <a:ext cx="779557" cy="764943"/>
          </a:xfrm>
          <a:prstGeom prst="rect">
            <a:avLst/>
          </a:prstGeom>
        </p:spPr>
      </p:pic>
      <p:pic>
        <p:nvPicPr>
          <p:cNvPr id="33" name="Grafik 32" descr="T_Logo_3c_Slogan_p_INT.emf"/>
          <p:cNvPicPr>
            <a:picLocks noChangeAspect="1"/>
          </p:cNvPicPr>
          <p:nvPr userDrawn="1"/>
        </p:nvPicPr>
        <p:blipFill>
          <a:blip r:embed="rId7"/>
          <a:srcRect l="43441"/>
          <a:stretch>
            <a:fillRect/>
          </a:stretch>
        </p:blipFill>
        <p:spPr>
          <a:xfrm>
            <a:off x="5536895" y="8645503"/>
            <a:ext cx="1128349" cy="76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93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(3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10462381"/>
              </p:ext>
            </p:extLst>
          </p:nvPr>
        </p:nvGraphicFramePr>
        <p:xfrm>
          <a:off x="946" y="2430"/>
          <a:ext cx="944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9" name="Objekt 8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" y="2430"/>
                        <a:ext cx="944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92846" y="385223"/>
            <a:ext cx="6471072" cy="770446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TeleGrotesk Headline Ultra 28 (32) 40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192847" y="2256878"/>
            <a:ext cx="2099884" cy="6219765"/>
          </a:xfrm>
        </p:spPr>
        <p:txBody>
          <a:bodyPr/>
          <a:lstStyle>
            <a:lvl1pPr>
              <a:defRPr sz="2752"/>
            </a:lvl1pPr>
            <a:lvl2pPr>
              <a:defRPr sz="2752"/>
            </a:lvl2pPr>
            <a:lvl3pPr>
              <a:buClr>
                <a:schemeClr val="tx1"/>
              </a:buClr>
              <a:defRPr sz="2752"/>
            </a:lvl3pPr>
            <a:lvl4pPr>
              <a:buClr>
                <a:schemeClr val="tx1"/>
              </a:buClr>
              <a:defRPr sz="2752"/>
            </a:lvl4pPr>
            <a:lvl5pPr>
              <a:buClr>
                <a:schemeClr val="tx1"/>
              </a:buClr>
              <a:defRPr sz="2752"/>
            </a:lvl5pPr>
            <a:lvl6pPr>
              <a:defRPr sz="2752"/>
            </a:lvl6pPr>
            <a:lvl7pPr>
              <a:defRPr sz="2752"/>
            </a:lvl7pPr>
            <a:lvl8pPr>
              <a:defRPr sz="2752"/>
            </a:lvl8pPr>
            <a:lvl9pPr>
              <a:defRPr sz="2752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4564317" y="2256878"/>
            <a:ext cx="2099884" cy="6219765"/>
          </a:xfrm>
        </p:spPr>
        <p:txBody>
          <a:bodyPr/>
          <a:lstStyle>
            <a:lvl1pPr>
              <a:defRPr sz="2752"/>
            </a:lvl1pPr>
            <a:lvl2pPr>
              <a:defRPr sz="2752"/>
            </a:lvl2pPr>
            <a:lvl3pPr>
              <a:buClr>
                <a:schemeClr val="tx1"/>
              </a:buClr>
              <a:defRPr sz="2752"/>
            </a:lvl3pPr>
            <a:lvl4pPr>
              <a:buClr>
                <a:schemeClr val="tx1"/>
              </a:buClr>
              <a:defRPr sz="2752"/>
            </a:lvl4pPr>
            <a:lvl5pPr>
              <a:buClr>
                <a:schemeClr val="tx1"/>
              </a:buClr>
              <a:defRPr sz="2752"/>
            </a:lvl5pPr>
            <a:lvl6pPr>
              <a:defRPr sz="2752"/>
            </a:lvl6pPr>
            <a:lvl7pPr>
              <a:defRPr sz="2752"/>
            </a:lvl7pPr>
            <a:lvl8pPr>
              <a:defRPr sz="2752"/>
            </a:lvl8pPr>
            <a:lvl9pPr>
              <a:defRPr sz="2752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3" hasCustomPrompt="1"/>
          </p:nvPr>
        </p:nvSpPr>
        <p:spPr>
          <a:xfrm>
            <a:off x="2378582" y="2256880"/>
            <a:ext cx="2099884" cy="621976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4"/>
          </p:nvPr>
        </p:nvSpPr>
        <p:spPr bwMode="gray">
          <a:xfrm>
            <a:off x="6020055" y="9113810"/>
            <a:ext cx="398549" cy="41982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noProof="0" dirty="0" err="1"/>
              <a:t>dd.mm.yyyy</a:t>
            </a:r>
            <a:endParaRPr lang="en-US" noProof="0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6446974" y="9113810"/>
            <a:ext cx="217324" cy="41982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‹Nr.›</a:t>
            </a:fld>
            <a:endParaRPr lang="en-US" noProof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2902844" y="9113810"/>
            <a:ext cx="3088840" cy="41982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/>
              <a:t>– Strictly confidential, Confidential, Internal–     Author /Presentation Topic</a:t>
            </a:r>
          </a:p>
        </p:txBody>
      </p:sp>
    </p:spTree>
    <p:extLst>
      <p:ext uri="{BB962C8B-B14F-4D97-AF65-F5344CB8AC3E}">
        <p14:creationId xmlns:p14="http://schemas.microsoft.com/office/powerpoint/2010/main" val="330616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(4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60063335"/>
              </p:ext>
            </p:extLst>
          </p:nvPr>
        </p:nvGraphicFramePr>
        <p:xfrm>
          <a:off x="946" y="2430"/>
          <a:ext cx="944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9" name="Objekt 8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" y="2430"/>
                        <a:ext cx="944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92846" y="385223"/>
            <a:ext cx="6471072" cy="770446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TeleGrotesk Headline Ultra 28 (32) 40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192846" y="2256878"/>
            <a:ext cx="1553486" cy="6219765"/>
          </a:xfrm>
        </p:spPr>
        <p:txBody>
          <a:bodyPr/>
          <a:lstStyle>
            <a:lvl1pPr>
              <a:defRPr sz="2752"/>
            </a:lvl1pPr>
            <a:lvl2pPr>
              <a:defRPr sz="2752"/>
            </a:lvl2pPr>
            <a:lvl3pPr>
              <a:buClr>
                <a:schemeClr val="tx1"/>
              </a:buClr>
              <a:defRPr sz="2752" baseline="0"/>
            </a:lvl3pPr>
            <a:lvl4pPr>
              <a:buClr>
                <a:schemeClr val="tx1"/>
              </a:buClr>
              <a:defRPr sz="2752"/>
            </a:lvl4pPr>
            <a:lvl5pPr>
              <a:buClr>
                <a:schemeClr val="tx1"/>
              </a:buClr>
              <a:defRPr sz="2752"/>
            </a:lvl5pPr>
            <a:lvl6pPr>
              <a:defRPr sz="2752"/>
            </a:lvl6pPr>
            <a:lvl7pPr>
              <a:defRPr sz="2752"/>
            </a:lvl7pPr>
            <a:lvl8pPr>
              <a:defRPr sz="2752"/>
            </a:lvl8pPr>
            <a:lvl9pPr>
              <a:defRPr sz="2752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3471425" y="2256878"/>
            <a:ext cx="1553486" cy="6219765"/>
          </a:xfrm>
        </p:spPr>
        <p:txBody>
          <a:bodyPr/>
          <a:lstStyle>
            <a:lvl1pPr>
              <a:defRPr sz="2752"/>
            </a:lvl1pPr>
            <a:lvl2pPr>
              <a:defRPr sz="2752"/>
            </a:lvl2pPr>
            <a:lvl3pPr>
              <a:buClr>
                <a:schemeClr val="tx1"/>
              </a:buClr>
              <a:defRPr sz="2752"/>
            </a:lvl3pPr>
            <a:lvl4pPr>
              <a:buClr>
                <a:schemeClr val="tx1"/>
              </a:buClr>
              <a:defRPr sz="2752"/>
            </a:lvl4pPr>
            <a:lvl5pPr>
              <a:buClr>
                <a:schemeClr val="tx1"/>
              </a:buClr>
              <a:defRPr sz="2752"/>
            </a:lvl5pPr>
            <a:lvl6pPr>
              <a:defRPr sz="2752"/>
            </a:lvl6pPr>
            <a:lvl7pPr>
              <a:defRPr sz="2752"/>
            </a:lvl7pPr>
            <a:lvl8pPr>
              <a:defRPr sz="2752"/>
            </a:lvl8pPr>
            <a:lvl9pPr>
              <a:defRPr sz="2752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3" hasCustomPrompt="1"/>
          </p:nvPr>
        </p:nvSpPr>
        <p:spPr>
          <a:xfrm>
            <a:off x="1832136" y="2256880"/>
            <a:ext cx="1553486" cy="621976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Inhaltsplatzhalter 3"/>
          <p:cNvSpPr>
            <a:spLocks noGrp="1"/>
          </p:cNvSpPr>
          <p:nvPr>
            <p:ph sz="half" idx="14" hasCustomPrompt="1"/>
          </p:nvPr>
        </p:nvSpPr>
        <p:spPr>
          <a:xfrm>
            <a:off x="5110715" y="2256878"/>
            <a:ext cx="1553486" cy="6219765"/>
          </a:xfrm>
        </p:spPr>
        <p:txBody>
          <a:bodyPr/>
          <a:lstStyle>
            <a:lvl1pPr>
              <a:defRPr sz="2752"/>
            </a:lvl1pPr>
            <a:lvl2pPr>
              <a:defRPr sz="2752"/>
            </a:lvl2pPr>
            <a:lvl3pPr>
              <a:buClr>
                <a:schemeClr val="tx1"/>
              </a:buClr>
              <a:defRPr sz="2752"/>
            </a:lvl3pPr>
            <a:lvl4pPr>
              <a:buClr>
                <a:schemeClr val="tx1"/>
              </a:buClr>
              <a:defRPr sz="2752"/>
            </a:lvl4pPr>
            <a:lvl5pPr>
              <a:buClr>
                <a:schemeClr val="tx1"/>
              </a:buClr>
              <a:defRPr sz="2752"/>
            </a:lvl5pPr>
            <a:lvl6pPr>
              <a:defRPr sz="2752"/>
            </a:lvl6pPr>
            <a:lvl7pPr>
              <a:defRPr sz="2752"/>
            </a:lvl7pPr>
            <a:lvl8pPr>
              <a:defRPr sz="2752"/>
            </a:lvl8pPr>
            <a:lvl9pPr>
              <a:defRPr sz="2752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15"/>
          </p:nvPr>
        </p:nvSpPr>
        <p:spPr bwMode="gray">
          <a:xfrm>
            <a:off x="6020055" y="9113810"/>
            <a:ext cx="398549" cy="41982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noProof="0" dirty="0" err="1"/>
              <a:t>dd.mm.yyyy</a:t>
            </a:r>
            <a:endParaRPr lang="en-US" noProof="0" dirty="0"/>
          </a:p>
        </p:txBody>
      </p:sp>
      <p:sp>
        <p:nvSpPr>
          <p:cNvPr id="13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6446974" y="9113810"/>
            <a:ext cx="217324" cy="41982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‹Nr.›</a:t>
            </a:fld>
            <a:endParaRPr lang="en-US" noProof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2902844" y="9113810"/>
            <a:ext cx="3088840" cy="41982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/>
              <a:t>– Strictly confidential, Confidential, Internal–     Author /Presentation Topic</a:t>
            </a:r>
          </a:p>
        </p:txBody>
      </p:sp>
    </p:spTree>
    <p:extLst>
      <p:ext uri="{BB962C8B-B14F-4D97-AF65-F5344CB8AC3E}">
        <p14:creationId xmlns:p14="http://schemas.microsoft.com/office/powerpoint/2010/main" val="270131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 (2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88787390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4" name="Objekt 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hteck 21"/>
          <p:cNvSpPr/>
          <p:nvPr userDrawn="1"/>
        </p:nvSpPr>
        <p:spPr bwMode="gray">
          <a:xfrm>
            <a:off x="0" y="8610120"/>
            <a:ext cx="6488549" cy="10993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9772" tIns="69886" rIns="139772" bIns="69886" anchor="ctr"/>
          <a:lstStyle/>
          <a:p>
            <a:pPr algn="ctr" defTabSz="698877">
              <a:lnSpc>
                <a:spcPct val="90000"/>
              </a:lnSpc>
              <a:spcBef>
                <a:spcPct val="50000"/>
              </a:spcBef>
              <a:buClr>
                <a:srgbClr val="E20074"/>
              </a:buClr>
              <a:buSzPct val="75000"/>
              <a:buFont typeface="Wingdings" pitchFamily="2" charset="2"/>
              <a:buNone/>
              <a:defRPr/>
            </a:pPr>
            <a:endParaRPr lang="en-US" sz="3516" dirty="0">
              <a:solidFill>
                <a:srgbClr val="000000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92846" y="385223"/>
            <a:ext cx="6471072" cy="770446"/>
          </a:xfrm>
        </p:spPr>
        <p:txBody>
          <a:bodyPr/>
          <a:lstStyle>
            <a:lvl1pPr marL="0" indent="0">
              <a:defRPr sz="3669"/>
            </a:lvl1pPr>
          </a:lstStyle>
          <a:p>
            <a:r>
              <a:rPr lang="en-US" dirty="0" err="1"/>
              <a:t>TeleGrotesk</a:t>
            </a:r>
            <a:r>
              <a:rPr lang="en-US" dirty="0"/>
              <a:t> Headline Ultra (24) 28 32 pt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192757" y="2256878"/>
            <a:ext cx="3193150" cy="6768212"/>
          </a:xfrm>
        </p:spPr>
        <p:txBody>
          <a:bodyPr/>
          <a:lstStyle>
            <a:lvl1pPr>
              <a:defRPr sz="2140"/>
            </a:lvl1pPr>
            <a:lvl2pPr>
              <a:defRPr sz="2140"/>
            </a:lvl2pPr>
            <a:lvl3pPr marL="276656" indent="-275166">
              <a:buClr>
                <a:schemeClr val="tx1"/>
              </a:buClr>
              <a:defRPr sz="2140"/>
            </a:lvl3pPr>
            <a:lvl4pPr marL="550332" indent="-275166">
              <a:buClr>
                <a:schemeClr val="tx1"/>
              </a:buClr>
              <a:defRPr sz="2140"/>
            </a:lvl4pPr>
            <a:lvl5pPr marL="0" indent="0">
              <a:spcBef>
                <a:spcPts val="1223"/>
              </a:spcBef>
              <a:spcAft>
                <a:spcPts val="1223"/>
              </a:spcAft>
              <a:buClr>
                <a:schemeClr val="tx1"/>
              </a:buClr>
              <a:buNone/>
              <a:defRPr sz="2140">
                <a:solidFill>
                  <a:schemeClr val="tx2"/>
                </a:solidFill>
                <a:latin typeface="Tele-GroteskFet" pitchFamily="2" charset="0"/>
              </a:defRPr>
            </a:lvl5pPr>
            <a:lvl6pPr>
              <a:defRPr sz="2752"/>
            </a:lvl6pPr>
            <a:lvl7pPr>
              <a:defRPr sz="2752"/>
            </a:lvl7pPr>
            <a:lvl8pPr>
              <a:defRPr sz="2752"/>
            </a:lvl8pPr>
            <a:lvl9pPr>
              <a:defRPr sz="2752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Quotations/lead-in</a:t>
            </a:r>
            <a:endParaRPr lang="en-US" dirty="0"/>
          </a:p>
        </p:txBody>
      </p:sp>
      <p:sp>
        <p:nvSpPr>
          <p:cNvPr id="8" name="Inhaltsplatzhalter 3"/>
          <p:cNvSpPr>
            <a:spLocks noGrp="1"/>
          </p:cNvSpPr>
          <p:nvPr>
            <p:ph sz="half" idx="13" hasCustomPrompt="1"/>
          </p:nvPr>
        </p:nvSpPr>
        <p:spPr>
          <a:xfrm>
            <a:off x="3471148" y="2256878"/>
            <a:ext cx="3193150" cy="67682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2140" dirty="0" smtClean="0"/>
            </a:lvl1pPr>
            <a:lvl2pPr>
              <a:defRPr lang="de-DE" sz="2140" dirty="0" smtClean="0"/>
            </a:lvl2pPr>
            <a:lvl3pPr marL="276656" indent="-275166">
              <a:defRPr lang="de-DE" sz="2140" dirty="0" smtClean="0"/>
            </a:lvl3pPr>
            <a:lvl4pPr marL="550332" indent="-275166">
              <a:defRPr lang="de-DE" sz="2140" dirty="0" smtClean="0"/>
            </a:lvl4pPr>
            <a:lvl5pPr>
              <a:defRPr lang="de-DE" sz="2140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dirty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dirty="0"/>
              <a:t>Fourth level</a:t>
            </a:r>
          </a:p>
          <a:p>
            <a:pPr marL="0" lvl="4" indent="0">
              <a:spcBef>
                <a:spcPts val="1223"/>
              </a:spcBef>
              <a:spcAft>
                <a:spcPts val="1223"/>
              </a:spcAft>
              <a:buClr>
                <a:schemeClr val="tx1"/>
              </a:buClr>
              <a:buNone/>
            </a:pPr>
            <a:r>
              <a:rPr lang="en-US" dirty="0"/>
              <a:t>Quotations/lead-in</a:t>
            </a: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73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 (3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34087304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8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5" name="Objekt 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hteck 21"/>
          <p:cNvSpPr/>
          <p:nvPr userDrawn="1"/>
        </p:nvSpPr>
        <p:spPr bwMode="gray">
          <a:xfrm>
            <a:off x="0" y="8610120"/>
            <a:ext cx="6488549" cy="10993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9772" tIns="69886" rIns="139772" bIns="69886" anchor="ctr"/>
          <a:lstStyle/>
          <a:p>
            <a:pPr algn="ctr" defTabSz="698877">
              <a:lnSpc>
                <a:spcPct val="90000"/>
              </a:lnSpc>
              <a:spcBef>
                <a:spcPct val="50000"/>
              </a:spcBef>
              <a:buClr>
                <a:srgbClr val="E20074"/>
              </a:buClr>
              <a:buSzPct val="75000"/>
              <a:buFont typeface="Wingdings" pitchFamily="2" charset="2"/>
              <a:buNone/>
              <a:defRPr/>
            </a:pPr>
            <a:endParaRPr lang="en-US" sz="3516" dirty="0">
              <a:solidFill>
                <a:srgbClr val="000000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92846" y="385223"/>
            <a:ext cx="6471072" cy="770446"/>
          </a:xfrm>
        </p:spPr>
        <p:txBody>
          <a:bodyPr/>
          <a:lstStyle>
            <a:lvl1pPr marL="0" indent="0">
              <a:defRPr sz="3669"/>
            </a:lvl1pPr>
          </a:lstStyle>
          <a:p>
            <a:r>
              <a:rPr lang="en-US" dirty="0" err="1"/>
              <a:t>TeleGrotesk</a:t>
            </a:r>
            <a:r>
              <a:rPr lang="en-US" dirty="0"/>
              <a:t> Headline Ultra (24) 28 32 pt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192757" y="2256878"/>
            <a:ext cx="2099884" cy="6768212"/>
          </a:xfrm>
        </p:spPr>
        <p:txBody>
          <a:bodyPr/>
          <a:lstStyle>
            <a:lvl1pPr>
              <a:defRPr sz="2140"/>
            </a:lvl1pPr>
            <a:lvl2pPr>
              <a:defRPr sz="2140"/>
            </a:lvl2pPr>
            <a:lvl3pPr marL="276656" indent="-275166">
              <a:buClr>
                <a:schemeClr val="tx1"/>
              </a:buClr>
              <a:defRPr sz="2140"/>
            </a:lvl3pPr>
            <a:lvl4pPr marL="550332" indent="-275166">
              <a:buClr>
                <a:schemeClr val="tx1"/>
              </a:buClr>
              <a:defRPr sz="2140"/>
            </a:lvl4pPr>
            <a:lvl5pPr marL="0" indent="0">
              <a:spcBef>
                <a:spcPts val="1223"/>
              </a:spcBef>
              <a:spcAft>
                <a:spcPts val="1223"/>
              </a:spcAft>
              <a:buClr>
                <a:schemeClr val="tx1"/>
              </a:buClr>
              <a:buNone/>
              <a:defRPr sz="2140">
                <a:solidFill>
                  <a:schemeClr val="tx2"/>
                </a:solidFill>
                <a:latin typeface="Tele-GroteskFet" pitchFamily="2" charset="0"/>
              </a:defRPr>
            </a:lvl5pPr>
            <a:lvl6pPr>
              <a:defRPr sz="2752"/>
            </a:lvl6pPr>
            <a:lvl7pPr>
              <a:defRPr sz="2752"/>
            </a:lvl7pPr>
            <a:lvl8pPr>
              <a:defRPr sz="2752"/>
            </a:lvl8pPr>
            <a:lvl9pPr>
              <a:defRPr sz="2752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Quotations/lead-in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2378537" y="2256878"/>
            <a:ext cx="2099884" cy="67682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2140" dirty="0" smtClean="0"/>
            </a:lvl1pPr>
            <a:lvl2pPr>
              <a:defRPr lang="de-DE" sz="2140" dirty="0" smtClean="0"/>
            </a:lvl2pPr>
            <a:lvl3pPr marL="276656" indent="-275166">
              <a:defRPr lang="de-DE" sz="2140" dirty="0" smtClean="0"/>
            </a:lvl3pPr>
            <a:lvl4pPr marL="550332" indent="-275166">
              <a:defRPr lang="de-DE" sz="2140" dirty="0" smtClean="0"/>
            </a:lvl4pPr>
            <a:lvl5pPr>
              <a:defRPr lang="de-DE" sz="2140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dirty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dirty="0"/>
              <a:t>Fourth level</a:t>
            </a:r>
          </a:p>
          <a:p>
            <a:pPr marL="0" lvl="4" indent="0">
              <a:spcBef>
                <a:spcPts val="1223"/>
              </a:spcBef>
              <a:spcAft>
                <a:spcPts val="1223"/>
              </a:spcAft>
              <a:buClr>
                <a:schemeClr val="tx1"/>
              </a:buClr>
              <a:buNone/>
            </a:pPr>
            <a:r>
              <a:rPr lang="en-US" dirty="0"/>
              <a:t>Quotations/lead-in</a:t>
            </a:r>
          </a:p>
        </p:txBody>
      </p:sp>
      <p:sp>
        <p:nvSpPr>
          <p:cNvPr id="8" name="Inhaltsplatzhalter 3"/>
          <p:cNvSpPr>
            <a:spLocks noGrp="1"/>
          </p:cNvSpPr>
          <p:nvPr>
            <p:ph sz="half" idx="13" hasCustomPrompt="1"/>
          </p:nvPr>
        </p:nvSpPr>
        <p:spPr>
          <a:xfrm>
            <a:off x="4564317" y="2256878"/>
            <a:ext cx="2099884" cy="67682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2140" dirty="0" smtClean="0"/>
            </a:lvl1pPr>
            <a:lvl2pPr>
              <a:defRPr lang="de-DE" sz="2140" dirty="0" smtClean="0"/>
            </a:lvl2pPr>
            <a:lvl3pPr marL="276656" indent="-275166">
              <a:defRPr lang="de-DE" sz="2140" dirty="0" smtClean="0"/>
            </a:lvl3pPr>
            <a:lvl4pPr marL="550332" indent="-275166">
              <a:defRPr lang="de-DE" sz="2140" dirty="0" smtClean="0"/>
            </a:lvl4pPr>
            <a:lvl5pPr>
              <a:defRPr lang="de-DE" sz="2140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/>
              <a:t>Fourth level</a:t>
            </a:r>
          </a:p>
          <a:p>
            <a:pPr marL="0" lvl="4" indent="0">
              <a:spcBef>
                <a:spcPts val="1223"/>
              </a:spcBef>
              <a:spcAft>
                <a:spcPts val="1223"/>
              </a:spcAft>
              <a:buClr>
                <a:schemeClr val="tx1"/>
              </a:buClr>
              <a:buNone/>
            </a:pPr>
            <a:r>
              <a:rPr lang="en-US"/>
              <a:t>Quotations/lead-in</a:t>
            </a:r>
            <a:endParaRPr lang="en-US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62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ndout (4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65977603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5" name="Objekt 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hteck 21"/>
          <p:cNvSpPr/>
          <p:nvPr userDrawn="1"/>
        </p:nvSpPr>
        <p:spPr bwMode="gray">
          <a:xfrm>
            <a:off x="0" y="8610120"/>
            <a:ext cx="6488549" cy="10993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9772" tIns="69886" rIns="139772" bIns="69886" anchor="ctr"/>
          <a:lstStyle/>
          <a:p>
            <a:pPr algn="ctr" defTabSz="698877">
              <a:lnSpc>
                <a:spcPct val="90000"/>
              </a:lnSpc>
              <a:spcBef>
                <a:spcPct val="50000"/>
              </a:spcBef>
              <a:buClr>
                <a:srgbClr val="E20074"/>
              </a:buClr>
              <a:buSzPct val="75000"/>
              <a:buFont typeface="Wingdings" pitchFamily="2" charset="2"/>
              <a:buNone/>
              <a:defRPr/>
            </a:pPr>
            <a:endParaRPr lang="en-US" sz="3516" dirty="0">
              <a:solidFill>
                <a:srgbClr val="000000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92846" y="385223"/>
            <a:ext cx="6471072" cy="770446"/>
          </a:xfrm>
        </p:spPr>
        <p:txBody>
          <a:bodyPr/>
          <a:lstStyle>
            <a:lvl1pPr marL="0" indent="0">
              <a:defRPr sz="3669"/>
            </a:lvl1pPr>
          </a:lstStyle>
          <a:p>
            <a:r>
              <a:rPr lang="en-US" dirty="0" err="1"/>
              <a:t>TeleGrotesk</a:t>
            </a:r>
            <a:r>
              <a:rPr lang="en-US" dirty="0"/>
              <a:t> Headline Ultra (24) 28 32 pt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192757" y="2256878"/>
            <a:ext cx="1553486" cy="6768212"/>
          </a:xfrm>
        </p:spPr>
        <p:txBody>
          <a:bodyPr/>
          <a:lstStyle>
            <a:lvl1pPr>
              <a:defRPr sz="2140"/>
            </a:lvl1pPr>
            <a:lvl2pPr>
              <a:defRPr sz="2140"/>
            </a:lvl2pPr>
            <a:lvl3pPr marL="276656" indent="-275166">
              <a:buClr>
                <a:schemeClr val="tx1"/>
              </a:buClr>
              <a:defRPr sz="2140"/>
            </a:lvl3pPr>
            <a:lvl4pPr marL="550332" indent="-275166">
              <a:buClr>
                <a:schemeClr val="tx1"/>
              </a:buClr>
              <a:defRPr sz="2140"/>
            </a:lvl4pPr>
            <a:lvl5pPr marL="0" indent="0">
              <a:spcBef>
                <a:spcPts val="1223"/>
              </a:spcBef>
              <a:spcAft>
                <a:spcPts val="1223"/>
              </a:spcAft>
              <a:buClr>
                <a:schemeClr val="tx1"/>
              </a:buClr>
              <a:buNone/>
              <a:defRPr sz="2140">
                <a:solidFill>
                  <a:schemeClr val="tx2"/>
                </a:solidFill>
                <a:latin typeface="Tele-GroteskFet" pitchFamily="2" charset="0"/>
              </a:defRPr>
            </a:lvl5pPr>
            <a:lvl6pPr>
              <a:defRPr sz="2752"/>
            </a:lvl6pPr>
            <a:lvl7pPr>
              <a:defRPr sz="2752"/>
            </a:lvl7pPr>
            <a:lvl8pPr>
              <a:defRPr sz="2752"/>
            </a:lvl8pPr>
            <a:lvl9pPr>
              <a:defRPr sz="2752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Quotations/lead-in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1832050" y="2256878"/>
            <a:ext cx="1553486" cy="67682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2140" dirty="0" smtClean="0"/>
            </a:lvl1pPr>
            <a:lvl2pPr>
              <a:defRPr lang="de-DE" sz="2140" dirty="0" smtClean="0"/>
            </a:lvl2pPr>
            <a:lvl3pPr marL="276656" indent="-275166">
              <a:defRPr lang="de-DE" sz="2140" dirty="0" smtClean="0"/>
            </a:lvl3pPr>
            <a:lvl4pPr marL="550332" indent="-275166">
              <a:defRPr lang="de-DE" sz="2140" dirty="0" smtClean="0"/>
            </a:lvl4pPr>
            <a:lvl5pPr>
              <a:defRPr lang="de-DE" sz="2140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dirty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dirty="0"/>
              <a:t>Fourth level</a:t>
            </a:r>
          </a:p>
          <a:p>
            <a:pPr marL="0" lvl="4" indent="0">
              <a:spcBef>
                <a:spcPts val="1223"/>
              </a:spcBef>
              <a:spcAft>
                <a:spcPts val="1223"/>
              </a:spcAft>
              <a:buClr>
                <a:schemeClr val="tx1"/>
              </a:buClr>
              <a:buNone/>
            </a:pPr>
            <a:r>
              <a:rPr lang="en-US" dirty="0"/>
              <a:t>Quotations/lead-in</a:t>
            </a:r>
          </a:p>
        </p:txBody>
      </p:sp>
      <p:sp>
        <p:nvSpPr>
          <p:cNvPr id="8" name="Inhaltsplatzhalter 3"/>
          <p:cNvSpPr>
            <a:spLocks noGrp="1"/>
          </p:cNvSpPr>
          <p:nvPr>
            <p:ph sz="half" idx="13" hasCustomPrompt="1"/>
          </p:nvPr>
        </p:nvSpPr>
        <p:spPr>
          <a:xfrm>
            <a:off x="3471148" y="2256878"/>
            <a:ext cx="1553486" cy="67682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2140" dirty="0" smtClean="0"/>
            </a:lvl1pPr>
            <a:lvl2pPr>
              <a:defRPr lang="de-DE" sz="2140" dirty="0" smtClean="0"/>
            </a:lvl2pPr>
            <a:lvl3pPr marL="276656" indent="-275166">
              <a:defRPr lang="de-DE" sz="2140" dirty="0" smtClean="0"/>
            </a:lvl3pPr>
            <a:lvl4pPr marL="550332" indent="-275166">
              <a:defRPr lang="de-DE" sz="2140" dirty="0" smtClean="0"/>
            </a:lvl4pPr>
            <a:lvl5pPr>
              <a:defRPr lang="de-DE" sz="2140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dirty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dirty="0"/>
              <a:t>Fourth level</a:t>
            </a:r>
          </a:p>
          <a:p>
            <a:pPr marL="0" lvl="4" indent="0">
              <a:spcBef>
                <a:spcPts val="1223"/>
              </a:spcBef>
              <a:spcAft>
                <a:spcPts val="1223"/>
              </a:spcAft>
              <a:buClr>
                <a:schemeClr val="tx1"/>
              </a:buClr>
              <a:buNone/>
            </a:pPr>
            <a:r>
              <a:rPr lang="en-US" dirty="0"/>
              <a:t>Quotations/lead-in</a:t>
            </a:r>
          </a:p>
        </p:txBody>
      </p:sp>
      <p:sp>
        <p:nvSpPr>
          <p:cNvPr id="10" name="Inhaltsplatzhalter 3"/>
          <p:cNvSpPr>
            <a:spLocks noGrp="1"/>
          </p:cNvSpPr>
          <p:nvPr>
            <p:ph sz="half" idx="14" hasCustomPrompt="1"/>
          </p:nvPr>
        </p:nvSpPr>
        <p:spPr>
          <a:xfrm>
            <a:off x="5110812" y="2256878"/>
            <a:ext cx="1553486" cy="67682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2140" baseline="0" dirty="0" smtClean="0"/>
            </a:lvl1pPr>
            <a:lvl2pPr>
              <a:defRPr lang="de-DE" sz="2140" dirty="0" smtClean="0"/>
            </a:lvl2pPr>
            <a:lvl3pPr marL="276656" indent="-275166">
              <a:defRPr lang="de-DE" sz="2140" dirty="0" smtClean="0"/>
            </a:lvl3pPr>
            <a:lvl4pPr marL="550332" indent="-275166">
              <a:defRPr lang="de-DE" sz="2140" dirty="0" smtClean="0"/>
            </a:lvl4pPr>
            <a:lvl5pPr>
              <a:defRPr lang="de-DE" sz="2140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dirty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dirty="0"/>
              <a:t>Fourth level</a:t>
            </a:r>
          </a:p>
          <a:p>
            <a:pPr marL="0" lvl="4" indent="0">
              <a:spcBef>
                <a:spcPts val="1223"/>
              </a:spcBef>
              <a:spcAft>
                <a:spcPts val="1223"/>
              </a:spcAft>
              <a:buClr>
                <a:schemeClr val="tx1"/>
              </a:buClr>
              <a:buNone/>
            </a:pPr>
            <a:r>
              <a:rPr lang="en-US" dirty="0"/>
              <a:t>Quotations/lead-in</a:t>
            </a: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8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full-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48006018"/>
              </p:ext>
            </p:extLst>
          </p:nvPr>
        </p:nvGraphicFramePr>
        <p:xfrm>
          <a:off x="945" y="2430"/>
          <a:ext cx="944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think-cell Folie" r:id="rId7" imgW="360" imgH="360" progId="">
                  <p:embed/>
                </p:oleObj>
              </mc:Choice>
              <mc:Fallback>
                <p:oleObj name="think-cell Folie" r:id="rId7" imgW="360" imgH="360" progId="">
                  <p:embed/>
                  <p:pic>
                    <p:nvPicPr>
                      <p:cNvPr id="11" name="Objekt 10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30"/>
                        <a:ext cx="944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" name="Grafik 36" descr="TKOM_39L_Grillen_7475.jpg"/>
          <p:cNvPicPr>
            <a:picLocks noChangeAspect="1"/>
          </p:cNvPicPr>
          <p:nvPr userDrawn="1"/>
        </p:nvPicPr>
        <p:blipFill>
          <a:blip r:embed="rId9"/>
          <a:srcRect b="15715"/>
          <a:stretch>
            <a:fillRect/>
          </a:stretch>
        </p:blipFill>
        <p:spPr>
          <a:xfrm>
            <a:off x="0" y="0"/>
            <a:ext cx="6858000" cy="9907784"/>
          </a:xfrm>
          <a:prstGeom prst="rect">
            <a:avLst/>
          </a:prstGeom>
        </p:spPr>
      </p:pic>
      <p:grpSp>
        <p:nvGrpSpPr>
          <p:cNvPr id="2" name="Group 19"/>
          <p:cNvGrpSpPr>
            <a:grpSpLocks/>
          </p:cNvGrpSpPr>
          <p:nvPr/>
        </p:nvGrpSpPr>
        <p:grpSpPr bwMode="gray">
          <a:xfrm>
            <a:off x="192846" y="4508906"/>
            <a:ext cx="6471641" cy="4902038"/>
            <a:chOff x="207" y="1858"/>
            <a:chExt cx="5365" cy="2020"/>
          </a:xfrm>
        </p:grpSpPr>
        <p:sp>
          <p:nvSpPr>
            <p:cNvPr id="15" name="Titel 3"/>
            <p:cNvSpPr>
              <a:spLocks/>
            </p:cNvSpPr>
            <p:nvPr>
              <p:custDataLst>
                <p:tags r:id="rId3"/>
              </p:custDataLst>
            </p:nvPr>
          </p:nvSpPr>
          <p:spPr bwMode="gray">
            <a:xfrm>
              <a:off x="207" y="2527"/>
              <a:ext cx="5365" cy="1351"/>
            </a:xfrm>
            <a:prstGeom prst="rect">
              <a:avLst/>
            </a:prstGeom>
            <a:solidFill>
              <a:srgbClr val="E20074">
                <a:alpha val="7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44000" tIns="72000" rIns="144000" bIns="72000"/>
            <a:lstStyle/>
            <a:p>
              <a:pPr defTabSz="880877" fontAlgn="base">
                <a:lnSpc>
                  <a:spcPts val="6113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115" dirty="0">
                <a:solidFill>
                  <a:srgbClr val="E20074"/>
                </a:solidFill>
                <a:latin typeface="TeleGrotesk Headline Ultra" pitchFamily="2" charset="0"/>
                <a:cs typeface="Arial Unicode MS" pitchFamily="34" charset="-128"/>
              </a:endParaRPr>
            </a:p>
          </p:txBody>
        </p:sp>
        <p:sp>
          <p:nvSpPr>
            <p:cNvPr id="16" name="Titel 3"/>
            <p:cNvSpPr>
              <a:spLocks/>
            </p:cNvSpPr>
            <p:nvPr>
              <p:custDataLst>
                <p:tags r:id="rId4"/>
              </p:custDataLst>
            </p:nvPr>
          </p:nvSpPr>
          <p:spPr bwMode="gray">
            <a:xfrm>
              <a:off x="207" y="1858"/>
              <a:ext cx="5157" cy="2020"/>
            </a:xfrm>
            <a:prstGeom prst="rect">
              <a:avLst/>
            </a:prstGeom>
            <a:solidFill>
              <a:srgbClr val="E20074">
                <a:alpha val="7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44000" tIns="72000" rIns="144000" bIns="72000"/>
            <a:lstStyle/>
            <a:p>
              <a:pPr defTabSz="880877" fontAlgn="base">
                <a:lnSpc>
                  <a:spcPts val="6113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115" dirty="0">
                <a:solidFill>
                  <a:srgbClr val="E20074"/>
                </a:solidFill>
                <a:latin typeface="TeleGrotesk Headline Ultra" pitchFamily="2" charset="0"/>
                <a:cs typeface="Arial Unicode MS" pitchFamily="34" charset="-128"/>
              </a:endParaRPr>
            </a:p>
          </p:txBody>
        </p:sp>
        <p:sp>
          <p:nvSpPr>
            <p:cNvPr id="17" name="Rectangle 4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gray">
            <a:xfrm>
              <a:off x="210" y="2017"/>
              <a:ext cx="4873" cy="1861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lIns="144000" tIns="72000" rIns="144000" bIns="72000" anchor="ctr"/>
            <a:lstStyle/>
            <a:p>
              <a:pPr defTabSz="698877" fontAlgn="base">
                <a:lnSpc>
                  <a:spcPts val="275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E20074"/>
                </a:buClr>
                <a:buSzPct val="75000"/>
                <a:buFont typeface="Wingdings" pitchFamily="2" charset="2"/>
                <a:buChar char="§"/>
              </a:pPr>
              <a:endParaRPr lang="en-US" sz="2752" dirty="0">
                <a:solidFill>
                  <a:srgbClr val="000000"/>
                </a:solidFill>
                <a:ea typeface="Arial Unicode MS" panose="020B0604020202020204" pitchFamily="34" charset="-128"/>
                <a:cs typeface="Arial Unicode MS" pitchFamily="34" charset="-128"/>
              </a:endParaRPr>
            </a:p>
          </p:txBody>
        </p:sp>
      </p:grpSp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8" name="Titelplatzhalter 1"/>
          <p:cNvSpPr>
            <a:spLocks noGrp="1"/>
          </p:cNvSpPr>
          <p:nvPr>
            <p:ph type="ctrTitle" hasCustomPrompt="1"/>
          </p:nvPr>
        </p:nvSpPr>
        <p:spPr bwMode="gray">
          <a:xfrm>
            <a:off x="192758" y="4892331"/>
            <a:ext cx="5884610" cy="4234493"/>
          </a:xfrm>
          <a:noFill/>
        </p:spPr>
        <p:txBody>
          <a:bodyPr wrap="square" lIns="143990">
            <a:spAutoFit/>
          </a:bodyPr>
          <a:lstStyle>
            <a:lvl1pPr>
              <a:defRPr sz="6115" smtClean="0">
                <a:solidFill>
                  <a:schemeClr val="bg1"/>
                </a:solidFill>
                <a:latin typeface="TeleGrotesk Headline Ultra" pitchFamily="2" charset="0"/>
              </a:defRPr>
            </a:lvl1pPr>
          </a:lstStyle>
          <a:p>
            <a:r>
              <a:rPr lang="en-US"/>
              <a:t>TeleGrotesk Headline (Ultra)</a:t>
            </a:r>
            <a:br>
              <a:rPr lang="en-US"/>
            </a:br>
            <a:r>
              <a:rPr kumimoji="0" lang="en-US" sz="61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2 lines, (40) 48 pt </a:t>
            </a:r>
            <a:endParaRPr lang="en-US" dirty="0"/>
          </a:p>
        </p:txBody>
      </p:sp>
      <p:sp>
        <p:nvSpPr>
          <p:cNvPr id="45059" name="Textplatzhalter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192759" y="6934013"/>
            <a:ext cx="5884610" cy="1174424"/>
          </a:xfrm>
        </p:spPr>
        <p:txBody>
          <a:bodyPr wrap="square" lIns="143990">
            <a:spAutoFit/>
          </a:bodyPr>
          <a:lstStyle>
            <a:lvl1pPr>
              <a:spcBef>
                <a:spcPts val="0"/>
              </a:spcBef>
              <a:defRPr sz="3669" smtClean="0">
                <a:solidFill>
                  <a:schemeClr val="bg1"/>
                </a:solidFill>
                <a:latin typeface="Tele-GroteskNor" pitchFamily="2" charset="0"/>
              </a:defRPr>
            </a:lvl1pPr>
          </a:lstStyle>
          <a:p>
            <a:r>
              <a:rPr lang="en-US"/>
              <a:t>Sub-heading: TeleGrotesk Normal, 24 pt</a:t>
            </a:r>
            <a:endParaRPr lang="en-US" dirty="0"/>
          </a:p>
        </p:txBody>
      </p:sp>
      <p:pic>
        <p:nvPicPr>
          <p:cNvPr id="23" name="Picture 22" hidden="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22" hidden="1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Grafik 37" descr="T_Logo_3c_Slogan_p_INT.emf"/>
          <p:cNvPicPr>
            <a:picLocks noChangeAspect="1"/>
          </p:cNvPicPr>
          <p:nvPr userDrawn="1"/>
        </p:nvPicPr>
        <p:blipFill>
          <a:blip r:embed="rId11"/>
          <a:srcRect r="60924"/>
          <a:stretch>
            <a:fillRect/>
          </a:stretch>
        </p:blipFill>
        <p:spPr>
          <a:xfrm>
            <a:off x="293860" y="8380210"/>
            <a:ext cx="779557" cy="764943"/>
          </a:xfrm>
          <a:prstGeom prst="rect">
            <a:avLst/>
          </a:prstGeom>
        </p:spPr>
      </p:pic>
      <p:pic>
        <p:nvPicPr>
          <p:cNvPr id="39" name="Grafik 38" descr="T_Logo_3c_Slogan_p_INT.emf"/>
          <p:cNvPicPr>
            <a:picLocks noChangeAspect="1"/>
          </p:cNvPicPr>
          <p:nvPr userDrawn="1"/>
        </p:nvPicPr>
        <p:blipFill>
          <a:blip r:embed="rId11"/>
          <a:srcRect l="41258"/>
          <a:stretch>
            <a:fillRect/>
          </a:stretch>
        </p:blipFill>
        <p:spPr>
          <a:xfrm>
            <a:off x="5388470" y="8380210"/>
            <a:ext cx="1171889" cy="76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17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82734722"/>
              </p:ext>
            </p:extLst>
          </p:nvPr>
        </p:nvGraphicFramePr>
        <p:xfrm>
          <a:off x="945" y="2430"/>
          <a:ext cx="944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11" name="Objekt 10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30"/>
                        <a:ext cx="944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Grafik 31" descr="TKOM_39L_Grillen_7475.jpg"/>
          <p:cNvPicPr>
            <a:picLocks noChangeAspect="1"/>
          </p:cNvPicPr>
          <p:nvPr userDrawn="1"/>
        </p:nvPicPr>
        <p:blipFill>
          <a:blip r:embed="rId6"/>
          <a:srcRect b="55841"/>
          <a:stretch>
            <a:fillRect/>
          </a:stretch>
        </p:blipFill>
        <p:spPr>
          <a:xfrm>
            <a:off x="192846" y="495285"/>
            <a:ext cx="6471072" cy="4952866"/>
          </a:xfrm>
          <a:prstGeom prst="rect">
            <a:avLst/>
          </a:prstGeom>
        </p:spPr>
      </p:pic>
      <p:pic>
        <p:nvPicPr>
          <p:cNvPr id="10" name="Picture 27" descr="magenta_flaeche_70"/>
          <p:cNvPicPr>
            <a:picLocks noChangeArrowheads="1"/>
          </p:cNvPicPr>
          <p:nvPr userDrawn="1"/>
        </p:nvPicPr>
        <p:blipFill>
          <a:blip r:embed="rId7" cstate="print"/>
          <a:srcRect r="11" b="-468"/>
          <a:stretch>
            <a:fillRect/>
          </a:stretch>
        </p:blipFill>
        <p:spPr bwMode="gray">
          <a:xfrm>
            <a:off x="192757" y="4429159"/>
            <a:ext cx="6471072" cy="701332"/>
          </a:xfrm>
          <a:prstGeom prst="rect">
            <a:avLst/>
          </a:prstGeom>
          <a:noFill/>
        </p:spPr>
      </p:pic>
      <p:pic>
        <p:nvPicPr>
          <p:cNvPr id="45078" name="Picture 22" hidden="1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8" name="Titelplatzhalter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192757" y="4897521"/>
            <a:ext cx="6471072" cy="3028250"/>
          </a:xfrm>
          <a:solidFill>
            <a:schemeClr val="tx2"/>
          </a:solidFill>
        </p:spPr>
        <p:txBody>
          <a:bodyPr lIns="143990">
            <a:noAutofit/>
          </a:bodyPr>
          <a:lstStyle>
            <a:lvl1pPr>
              <a:defRPr sz="6115" smtClean="0">
                <a:solidFill>
                  <a:schemeClr val="bg1"/>
                </a:solidFill>
                <a:latin typeface="TeleGrotesk Headline Ultra" pitchFamily="2" charset="0"/>
              </a:defRPr>
            </a:lvl1pPr>
          </a:lstStyle>
          <a:p>
            <a:r>
              <a:rPr lang="en-US"/>
              <a:t>TeleGrotesk Headline (Ultra)</a:t>
            </a:r>
            <a:br>
              <a:rPr lang="en-US"/>
            </a:br>
            <a:r>
              <a:rPr kumimoji="0" lang="en-US" sz="61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2 lines, (40) 48 PT</a:t>
            </a:r>
            <a:endParaRPr lang="en-US" dirty="0"/>
          </a:p>
        </p:txBody>
      </p:sp>
      <p:sp>
        <p:nvSpPr>
          <p:cNvPr id="45059" name="Textplatzhalter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192757" y="6934013"/>
            <a:ext cx="6469652" cy="1174424"/>
          </a:xfrm>
        </p:spPr>
        <p:txBody>
          <a:bodyPr lIns="143990">
            <a:spAutoFit/>
          </a:bodyPr>
          <a:lstStyle>
            <a:lvl1pPr marL="0" marR="0" indent="0" algn="l" defTabSz="880877" rtl="0" eaLnBrk="1" fontAlgn="base" latinLnBrk="0" hangingPunct="1">
              <a:lnSpc>
                <a:spcPct val="104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None/>
              <a:tabLst/>
              <a:defRPr sz="3669" smtClean="0">
                <a:solidFill>
                  <a:schemeClr val="bg1"/>
                </a:solidFill>
                <a:latin typeface="Tele-GroteskNor" pitchFamily="2" charset="0"/>
              </a:defRPr>
            </a:lvl1pPr>
          </a:lstStyle>
          <a:p>
            <a:r>
              <a:rPr lang="en-US"/>
              <a:t>Sub-heading: TeleGrotesk Normal, 24 pt</a:t>
            </a:r>
            <a:endParaRPr lang="en-US" dirty="0"/>
          </a:p>
        </p:txBody>
      </p:sp>
      <p:pic>
        <p:nvPicPr>
          <p:cNvPr id="33" name="Grafik 32" descr="T_Logo_3c_Slogan_p_INT.emf"/>
          <p:cNvPicPr>
            <a:picLocks noChangeAspect="1"/>
          </p:cNvPicPr>
          <p:nvPr userDrawn="1"/>
        </p:nvPicPr>
        <p:blipFill>
          <a:blip r:embed="rId9"/>
          <a:srcRect r="60924"/>
          <a:stretch>
            <a:fillRect/>
          </a:stretch>
        </p:blipFill>
        <p:spPr>
          <a:xfrm>
            <a:off x="192847" y="8645503"/>
            <a:ext cx="779557" cy="764943"/>
          </a:xfrm>
          <a:prstGeom prst="rect">
            <a:avLst/>
          </a:prstGeom>
        </p:spPr>
      </p:pic>
      <p:pic>
        <p:nvPicPr>
          <p:cNvPr id="34" name="Grafik 33" descr="T_Logo_3c_Slogan_p_INT.emf"/>
          <p:cNvPicPr>
            <a:picLocks noChangeAspect="1"/>
          </p:cNvPicPr>
          <p:nvPr userDrawn="1"/>
        </p:nvPicPr>
        <p:blipFill>
          <a:blip r:embed="rId9"/>
          <a:srcRect l="43441"/>
          <a:stretch>
            <a:fillRect/>
          </a:stretch>
        </p:blipFill>
        <p:spPr>
          <a:xfrm>
            <a:off x="5536895" y="8645503"/>
            <a:ext cx="1128349" cy="7649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ivider magent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93653716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2" name="Objek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Fußzeilenplatzhalt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marL="0" marR="0" indent="0" algn="r" defTabSz="8808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– Strictly confidential, Confidential, Internal–     Author /Presentation Topic</a:t>
            </a:r>
          </a:p>
        </p:txBody>
      </p:sp>
      <p:sp>
        <p:nvSpPr>
          <p:cNvPr id="17" name="Datumsplatzhalter 1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/>
              <a:t>dd.mm.yyyy</a:t>
            </a:r>
            <a:endParaRPr lang="en-US" dirty="0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2" hidden="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2" hidden="1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 bwMode="invGray">
          <a:xfrm>
            <a:off x="192757" y="2063695"/>
            <a:ext cx="6471072" cy="3485385"/>
          </a:xfrm>
        </p:spPr>
        <p:txBody>
          <a:bodyPr/>
          <a:lstStyle>
            <a:lvl1pPr marL="0" marR="0" indent="0" algn="l" defTabSz="699108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255">
                <a:solidFill>
                  <a:schemeClr val="bg1"/>
                </a:solidFill>
              </a:defRPr>
            </a:lvl1pPr>
          </a:lstStyle>
          <a:p>
            <a:r>
              <a:rPr lang="en-US"/>
              <a:t>TeleGrotesk HEADLINE (Ultra)</a:t>
            </a:r>
            <a:br>
              <a:rPr lang="en-US"/>
            </a:br>
            <a: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3 lines</a:t>
            </a:r>
            <a:b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</a:br>
            <a: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40 (54) 66 PT</a:t>
            </a:r>
            <a:endParaRPr lang="en-US" dirty="0"/>
          </a:p>
        </p:txBody>
      </p:sp>
      <p:sp>
        <p:nvSpPr>
          <p:cNvPr id="10" name="Rechteck 9"/>
          <p:cNvSpPr/>
          <p:nvPr userDrawn="1"/>
        </p:nvSpPr>
        <p:spPr bwMode="white">
          <a:xfrm>
            <a:off x="2835" y="8476645"/>
            <a:ext cx="6855165" cy="1429356"/>
          </a:xfrm>
          <a:prstGeom prst="rect">
            <a:avLst/>
          </a:prstGeom>
          <a:solidFill>
            <a:schemeClr val="tx2"/>
          </a:solidFill>
          <a:ln w="19050" algn="ctr">
            <a:noFill/>
            <a:miter lim="800000"/>
            <a:headEnd/>
            <a:tailEnd/>
          </a:ln>
          <a:effectLst/>
        </p:spPr>
        <p:txBody>
          <a:bodyPr lIns="110064" tIns="0" rIns="110064" bIns="55032" rtlCol="0" anchor="ctr"/>
          <a:lstStyle/>
          <a:p>
            <a:pPr indent="4854" algn="ctr" defTabSz="699064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en-US" sz="2752" dirty="0" err="1">
              <a:cs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ivider textur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93091654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2" name="Objek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ußzeilenplatzhalt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marL="0" marR="0" indent="0" algn="r" defTabSz="8808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– Strictly confidential, Confidential, Internal–     Author /Presentation Topic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/>
              <a:t>dd.mm.yyyy</a:t>
            </a:r>
            <a:endParaRPr lang="en-US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0" y="1075"/>
            <a:ext cx="6858000" cy="9903848"/>
          </a:xfrm>
          <a:prstGeom prst="rect">
            <a:avLst/>
          </a:prstGeom>
        </p:spPr>
      </p:pic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2" hidden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2" hidden="1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 bwMode="invGray">
          <a:xfrm>
            <a:off x="192757" y="2063695"/>
            <a:ext cx="6471072" cy="3485385"/>
          </a:xfrm>
        </p:spPr>
        <p:txBody>
          <a:bodyPr/>
          <a:lstStyle>
            <a:lvl1pPr marL="0" marR="0" indent="0" algn="l" defTabSz="699108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255">
                <a:solidFill>
                  <a:schemeClr val="bg1"/>
                </a:solidFill>
              </a:defRPr>
            </a:lvl1pPr>
          </a:lstStyle>
          <a:p>
            <a:r>
              <a:rPr lang="en-US"/>
              <a:t>TeleGrotesk HEADLINE (Ultra)</a:t>
            </a:r>
            <a:br>
              <a:rPr lang="en-US"/>
            </a:br>
            <a: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3 lines</a:t>
            </a:r>
            <a:b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</a:br>
            <a: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40 (54) 66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51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ivider textur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04964844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2" name="Objek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ußzeilenplatzhalt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marL="0" marR="0" indent="0" algn="r" defTabSz="8808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– Strictly confidential, Confidential, Internal–     Author /Presentation Topic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/>
              <a:t>dd.mm.yyyy</a:t>
            </a:r>
            <a:endParaRPr lang="en-US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0" y="1"/>
            <a:ext cx="6858000" cy="9906000"/>
          </a:xfrm>
          <a:prstGeom prst="rect">
            <a:avLst/>
          </a:prstGeom>
        </p:spPr>
      </p:pic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2" hidden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2" hidden="1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 bwMode="invGray">
          <a:xfrm>
            <a:off x="192757" y="2063695"/>
            <a:ext cx="6471072" cy="3485385"/>
          </a:xfrm>
        </p:spPr>
        <p:txBody>
          <a:bodyPr/>
          <a:lstStyle>
            <a:lvl1pPr marL="0" marR="0" indent="0" algn="l" defTabSz="699108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255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TeleGrotesk HEADLINE (Ultra)</a:t>
            </a:r>
            <a:br>
              <a:rPr lang="en-US"/>
            </a:br>
            <a: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3 lines</a:t>
            </a:r>
            <a:b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</a:br>
            <a: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40 (54) 66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25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ivider textur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44959555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2" name="Objek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marL="0" marR="0" indent="0" algn="r" defTabSz="8808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– Strictly confidential, Confidential, Internal–     Author /Presentation Topic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noProof="0"/>
              <a:t>dd.mm.yyyy</a:t>
            </a:r>
            <a:endParaRPr lang="en-US" noProof="0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pic>
        <p:nvPicPr>
          <p:cNvPr id="9" name="Picture 24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ltGray">
          <a:xfrm>
            <a:off x="1" y="183"/>
            <a:ext cx="6857996" cy="9903843"/>
          </a:xfrm>
          <a:prstGeom prst="rect">
            <a:avLst/>
          </a:prstGeom>
          <a:noFill/>
        </p:spPr>
      </p:pic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2" hidden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2" hidden="1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 bwMode="invGray">
          <a:xfrm>
            <a:off x="192757" y="2063695"/>
            <a:ext cx="6471072" cy="3485385"/>
          </a:xfrm>
        </p:spPr>
        <p:txBody>
          <a:bodyPr/>
          <a:lstStyle>
            <a:lvl1pPr marL="0" marR="0" indent="0" algn="l" defTabSz="699108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255">
                <a:solidFill>
                  <a:schemeClr val="bg1"/>
                </a:solidFill>
              </a:defRPr>
            </a:lvl1pPr>
          </a:lstStyle>
          <a:p>
            <a:r>
              <a:rPr lang="en-US"/>
              <a:t>TeleGrotesk HEADLINE (Ultra)</a:t>
            </a:r>
            <a:br>
              <a:rPr lang="en-US"/>
            </a:br>
            <a: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3 lines</a:t>
            </a:r>
            <a:b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</a:br>
            <a: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40 (54) 66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02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ivider texture 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40075499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2" name="Objek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marL="0" marR="0" indent="0" algn="r" defTabSz="8808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– Strictly confidential, Confidential, Internal–     Author /Presentation Topic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/>
              <a:t>dd.mm.yyyy</a:t>
            </a:r>
            <a:endParaRPr lang="en-US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pic>
        <p:nvPicPr>
          <p:cNvPr id="9" name="Picture 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0" y="184"/>
            <a:ext cx="6857998" cy="9903848"/>
          </a:xfrm>
          <a:prstGeom prst="rect">
            <a:avLst/>
          </a:prstGeom>
          <a:noFill/>
        </p:spPr>
      </p:pic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2" hidden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2" hidden="1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black">
          <a:xfrm>
            <a:off x="945" y="2430"/>
            <a:ext cx="1890" cy="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 bwMode="invGray">
          <a:xfrm>
            <a:off x="192757" y="2063695"/>
            <a:ext cx="6471072" cy="3485385"/>
          </a:xfrm>
        </p:spPr>
        <p:txBody>
          <a:bodyPr/>
          <a:lstStyle>
            <a:lvl1pPr marL="0" marR="0" indent="0" algn="l" defTabSz="699108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255">
                <a:solidFill>
                  <a:schemeClr val="bg1"/>
                </a:solidFill>
              </a:defRPr>
            </a:lvl1pPr>
          </a:lstStyle>
          <a:p>
            <a:r>
              <a:rPr lang="en-US"/>
              <a:t>TeleGrotesk HEADLINE (Ultra)</a:t>
            </a:r>
            <a:br>
              <a:rPr lang="en-US"/>
            </a:br>
            <a: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3 lines</a:t>
            </a:r>
            <a:b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</a:br>
            <a:r>
              <a:rPr kumimoji="0" lang="en-US" sz="825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40 (54) 66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7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ags" Target="../tags/tag2.xml"/><Relationship Id="rId30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>
            <p:custDataLst>
              <p:tags r:id="rId27"/>
            </p:custDataLst>
            <p:extLst>
              <p:ext uri="{D42A27DB-BD31-4B8C-83A1-F6EECF244321}">
                <p14:modId xmlns:p14="http://schemas.microsoft.com/office/powerpoint/2010/main" val="90326554"/>
              </p:ext>
            </p:extLst>
          </p:nvPr>
        </p:nvGraphicFramePr>
        <p:xfrm>
          <a:off x="945" y="2428"/>
          <a:ext cx="945" cy="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think-cell Folie" r:id="rId28" imgW="360" imgH="360" progId="">
                  <p:embed/>
                </p:oleObj>
              </mc:Choice>
              <mc:Fallback>
                <p:oleObj name="think-cell Folie" r:id="rId28" imgW="360" imgH="360" progId="">
                  <p:embed/>
                  <p:pic>
                    <p:nvPicPr>
                      <p:cNvPr id="2" name="Objek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" y="2428"/>
                        <a:ext cx="945" cy="2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gray">
          <a:xfrm>
            <a:off x="192758" y="385223"/>
            <a:ext cx="6471072" cy="770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gray">
          <a:xfrm>
            <a:off x="192846" y="2256306"/>
            <a:ext cx="6471072" cy="621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gray">
          <a:xfrm>
            <a:off x="6020055" y="9113810"/>
            <a:ext cx="398549" cy="41982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noProof="0" dirty="0" err="1"/>
              <a:t>dd.mm.yyyy</a:t>
            </a:r>
            <a:endParaRPr lang="en-US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6446974" y="9113810"/>
            <a:ext cx="217324" cy="41982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‹Nr.›</a:t>
            </a:fld>
            <a:endParaRPr lang="en-US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2902844" y="9113810"/>
            <a:ext cx="3088840" cy="41982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80877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758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/>
              <a:t>– Strictly confidential, Confidential, Internal–     Author /Presentation Topic</a:t>
            </a:r>
          </a:p>
        </p:txBody>
      </p:sp>
      <p:pic>
        <p:nvPicPr>
          <p:cNvPr id="31" name="Grafik 30" descr="T_Logo_3c_Slogan_p_INT.emf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92847" y="9036230"/>
            <a:ext cx="1435247" cy="55031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898" r:id="rId2"/>
    <p:sldLayoutId id="2147483961" r:id="rId3"/>
    <p:sldLayoutId id="2147483711" r:id="rId4"/>
    <p:sldLayoutId id="2147483725" r:id="rId5"/>
    <p:sldLayoutId id="2147483928" r:id="rId6"/>
    <p:sldLayoutId id="2147483926" r:id="rId7"/>
    <p:sldLayoutId id="2147483976" r:id="rId8"/>
    <p:sldLayoutId id="2147483964" r:id="rId9"/>
    <p:sldLayoutId id="2147483965" r:id="rId10"/>
    <p:sldLayoutId id="2147483967" r:id="rId11"/>
    <p:sldLayoutId id="2147483968" r:id="rId12"/>
    <p:sldLayoutId id="2147483972" r:id="rId13"/>
    <p:sldLayoutId id="2147483971" r:id="rId14"/>
    <p:sldLayoutId id="2147483973" r:id="rId15"/>
    <p:sldLayoutId id="2147483716" r:id="rId16"/>
    <p:sldLayoutId id="2147483718" r:id="rId17"/>
    <p:sldLayoutId id="2147483722" r:id="rId18"/>
    <p:sldLayoutId id="2147483723" r:id="rId19"/>
    <p:sldLayoutId id="2147483969" r:id="rId20"/>
    <p:sldLayoutId id="2147483970" r:id="rId21"/>
    <p:sldLayoutId id="2147483930" r:id="rId22"/>
    <p:sldLayoutId id="2147483959" r:id="rId23"/>
    <p:sldLayoutId id="2147483960" r:id="rId2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marL="0" indent="0" algn="l" defTabSz="699108" rtl="0" eaLnBrk="1" fontAlgn="base" hangingPunct="1">
        <a:lnSpc>
          <a:spcPct val="90000"/>
        </a:lnSpc>
        <a:spcBef>
          <a:spcPts val="0"/>
        </a:spcBef>
        <a:spcAft>
          <a:spcPct val="0"/>
        </a:spcAft>
        <a:defRPr lang="de-DE" sz="4892" kern="1200" dirty="0">
          <a:solidFill>
            <a:schemeClr val="tx2"/>
          </a:solidFill>
          <a:latin typeface="TeleGrotesk Headline Ultra" pitchFamily="2" charset="0"/>
          <a:ea typeface="+mj-ea"/>
          <a:cs typeface="TeleGrotesk Headline Ultra" pitchFamily="2" charset="0"/>
        </a:defRPr>
      </a:lvl1pPr>
      <a:lvl2pPr algn="l" defTabSz="8808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56">
          <a:solidFill>
            <a:schemeClr val="tx2"/>
          </a:solidFill>
          <a:latin typeface="Tele-GroteskUlt" pitchFamily="2" charset="0"/>
        </a:defRPr>
      </a:lvl2pPr>
      <a:lvl3pPr algn="l" defTabSz="8808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56">
          <a:solidFill>
            <a:schemeClr val="tx2"/>
          </a:solidFill>
          <a:latin typeface="Tele-GroteskUlt" pitchFamily="2" charset="0"/>
        </a:defRPr>
      </a:lvl3pPr>
      <a:lvl4pPr algn="l" defTabSz="8808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56">
          <a:solidFill>
            <a:schemeClr val="tx2"/>
          </a:solidFill>
          <a:latin typeface="Tele-GroteskUlt" pitchFamily="2" charset="0"/>
        </a:defRPr>
      </a:lvl4pPr>
      <a:lvl5pPr algn="l" defTabSz="8808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56">
          <a:solidFill>
            <a:schemeClr val="tx2"/>
          </a:solidFill>
          <a:latin typeface="Tele-GroteskUlt" pitchFamily="2" charset="0"/>
        </a:defRPr>
      </a:lvl5pPr>
      <a:lvl6pPr marL="698877" algn="l" defTabSz="8808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56">
          <a:solidFill>
            <a:schemeClr val="tx2"/>
          </a:solidFill>
          <a:latin typeface="Tele-GroteskUlt" pitchFamily="2" charset="0"/>
        </a:defRPr>
      </a:lvl6pPr>
      <a:lvl7pPr marL="1397755" algn="l" defTabSz="8808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56">
          <a:solidFill>
            <a:schemeClr val="tx2"/>
          </a:solidFill>
          <a:latin typeface="Tele-GroteskUlt" pitchFamily="2" charset="0"/>
        </a:defRPr>
      </a:lvl7pPr>
      <a:lvl8pPr marL="2096632" algn="l" defTabSz="8808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56">
          <a:solidFill>
            <a:schemeClr val="tx2"/>
          </a:solidFill>
          <a:latin typeface="Tele-GroteskUlt" pitchFamily="2" charset="0"/>
        </a:defRPr>
      </a:lvl8pPr>
      <a:lvl9pPr marL="2795508" algn="l" defTabSz="8808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56">
          <a:solidFill>
            <a:schemeClr val="tx2"/>
          </a:solidFill>
          <a:latin typeface="Tele-GroteskUlt" pitchFamily="2" charset="0"/>
        </a:defRPr>
      </a:lvl9pPr>
    </p:titleStyle>
    <p:bodyStyle>
      <a:lvl1pPr algn="l" defTabSz="880877" rtl="0" eaLnBrk="1" fontAlgn="base" hangingPunct="1">
        <a:lnSpc>
          <a:spcPct val="104000"/>
        </a:lnSpc>
        <a:spcBef>
          <a:spcPts val="1834"/>
        </a:spcBef>
        <a:spcAft>
          <a:spcPct val="0"/>
        </a:spcAft>
        <a:buClr>
          <a:schemeClr val="tx2"/>
        </a:buClr>
        <a:buFont typeface="Wingdings" pitchFamily="2" charset="2"/>
        <a:defRPr sz="2752" kern="1200">
          <a:solidFill>
            <a:schemeClr val="tx1"/>
          </a:solidFill>
          <a:latin typeface="Tele-GroteskFet" pitchFamily="2" charset="0"/>
          <a:ea typeface="+mn-ea"/>
          <a:cs typeface="+mn-cs"/>
        </a:defRPr>
      </a:lvl1pPr>
      <a:lvl2pPr marL="2428" algn="l" defTabSz="880877" rtl="0" eaLnBrk="1" fontAlgn="base" hangingPunct="1">
        <a:lnSpc>
          <a:spcPct val="104000"/>
        </a:lnSpc>
        <a:spcBef>
          <a:spcPts val="459"/>
        </a:spcBef>
        <a:spcAft>
          <a:spcPct val="0"/>
        </a:spcAft>
        <a:buClr>
          <a:schemeClr val="tx2"/>
        </a:buClr>
        <a:buFont typeface="Wingdings" pitchFamily="2" charset="2"/>
        <a:defRPr sz="2752" kern="1200">
          <a:solidFill>
            <a:schemeClr val="tx1"/>
          </a:solidFill>
          <a:latin typeface="+mn-lt"/>
          <a:ea typeface="+mn-ea"/>
          <a:cs typeface="+mn-cs"/>
        </a:defRPr>
      </a:lvl2pPr>
      <a:lvl3pPr marL="330199" indent="-330199" algn="l" defTabSz="880877" rtl="0" eaLnBrk="1" fontAlgn="base" hangingPunct="1">
        <a:lnSpc>
          <a:spcPct val="104000"/>
        </a:lnSpc>
        <a:spcBef>
          <a:spcPts val="459"/>
        </a:spcBef>
        <a:spcAft>
          <a:spcPct val="0"/>
        </a:spcAft>
        <a:buClr>
          <a:schemeClr val="tx1"/>
        </a:buClr>
        <a:buSzPct val="70000"/>
        <a:buFont typeface="Wingdings 2" panose="05020102010507070707" pitchFamily="18" charset="2"/>
        <a:buChar char="¡"/>
        <a:defRPr sz="2752" kern="1200">
          <a:solidFill>
            <a:schemeClr val="tx1"/>
          </a:solidFill>
          <a:latin typeface="+mn-lt"/>
          <a:ea typeface="+mn-ea"/>
          <a:cs typeface="+mn-cs"/>
        </a:defRPr>
      </a:lvl3pPr>
      <a:lvl4pPr marL="660398" indent="-330025" algn="l" defTabSz="880877" rtl="0" eaLnBrk="1" fontAlgn="base" hangingPunct="1">
        <a:lnSpc>
          <a:spcPct val="104000"/>
        </a:lnSpc>
        <a:spcBef>
          <a:spcPts val="0"/>
        </a:spcBef>
        <a:spcAft>
          <a:spcPct val="0"/>
        </a:spcAft>
        <a:buClr>
          <a:schemeClr val="tx1"/>
        </a:buClr>
        <a:buSzPct val="70000"/>
        <a:buFont typeface="Wingdings 2" panose="05020102010507070707" pitchFamily="18" charset="2"/>
        <a:buChar char="¡"/>
        <a:defRPr sz="2752" kern="1200">
          <a:solidFill>
            <a:schemeClr val="tx1"/>
          </a:solidFill>
          <a:latin typeface="+mn-lt"/>
          <a:ea typeface="+mn-ea"/>
          <a:cs typeface="+mn-cs"/>
        </a:defRPr>
      </a:lvl4pPr>
      <a:lvl5pPr marL="990598" indent="-330199" algn="l" defTabSz="880877" rtl="0" eaLnBrk="1" fontAlgn="base" hangingPunct="1">
        <a:lnSpc>
          <a:spcPct val="104000"/>
        </a:lnSpc>
        <a:spcBef>
          <a:spcPts val="0"/>
        </a:spcBef>
        <a:spcAft>
          <a:spcPct val="0"/>
        </a:spcAft>
        <a:buClr>
          <a:schemeClr val="tx1"/>
        </a:buClr>
        <a:buSzPct val="70000"/>
        <a:buFont typeface="Wingdings 2" panose="05020102010507070707" pitchFamily="18" charset="2"/>
        <a:buChar char="¡"/>
        <a:defRPr sz="2752" kern="1200">
          <a:solidFill>
            <a:schemeClr val="tx1"/>
          </a:solidFill>
          <a:latin typeface="+mn-lt"/>
          <a:ea typeface="+mn-ea"/>
          <a:cs typeface="+mn-cs"/>
        </a:defRPr>
      </a:lvl5pPr>
      <a:lvl6pPr marL="3843824" indent="-349438" algn="l" defTabSz="698877" rtl="0" eaLnBrk="1" latinLnBrk="0" hangingPunct="1">
        <a:spcBef>
          <a:spcPct val="20000"/>
        </a:spcBef>
        <a:buFont typeface="Arial"/>
        <a:buChar char="•"/>
        <a:defRPr sz="3057" kern="1200">
          <a:solidFill>
            <a:schemeClr val="tx1"/>
          </a:solidFill>
          <a:latin typeface="+mn-lt"/>
          <a:ea typeface="+mn-ea"/>
          <a:cs typeface="+mn-cs"/>
        </a:defRPr>
      </a:lvl6pPr>
      <a:lvl7pPr marL="4542699" indent="-349438" algn="l" defTabSz="698877" rtl="0" eaLnBrk="1" latinLnBrk="0" hangingPunct="1">
        <a:spcBef>
          <a:spcPct val="20000"/>
        </a:spcBef>
        <a:buFont typeface="Arial"/>
        <a:buChar char="•"/>
        <a:defRPr sz="3057" kern="1200">
          <a:solidFill>
            <a:schemeClr val="tx1"/>
          </a:solidFill>
          <a:latin typeface="+mn-lt"/>
          <a:ea typeface="+mn-ea"/>
          <a:cs typeface="+mn-cs"/>
        </a:defRPr>
      </a:lvl7pPr>
      <a:lvl8pPr marL="5241576" indent="-349438" algn="l" defTabSz="698877" rtl="0" eaLnBrk="1" latinLnBrk="0" hangingPunct="1">
        <a:spcBef>
          <a:spcPct val="20000"/>
        </a:spcBef>
        <a:buFont typeface="Arial"/>
        <a:buChar char="•"/>
        <a:defRPr sz="3057" kern="1200">
          <a:solidFill>
            <a:schemeClr val="tx1"/>
          </a:solidFill>
          <a:latin typeface="+mn-lt"/>
          <a:ea typeface="+mn-ea"/>
          <a:cs typeface="+mn-cs"/>
        </a:defRPr>
      </a:lvl8pPr>
      <a:lvl9pPr marL="5940453" indent="-349438" algn="l" defTabSz="698877" rtl="0" eaLnBrk="1" latinLnBrk="0" hangingPunct="1">
        <a:spcBef>
          <a:spcPct val="20000"/>
        </a:spcBef>
        <a:buFont typeface="Arial"/>
        <a:buChar char="•"/>
        <a:defRPr sz="30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98877" rtl="0" eaLnBrk="1" latinLnBrk="0" hangingPunct="1">
        <a:defRPr sz="2752" kern="1200">
          <a:solidFill>
            <a:schemeClr val="tx1"/>
          </a:solidFill>
          <a:latin typeface="+mn-lt"/>
          <a:ea typeface="+mn-ea"/>
          <a:cs typeface="+mn-cs"/>
        </a:defRPr>
      </a:lvl1pPr>
      <a:lvl2pPr marL="698877" algn="l" defTabSz="698877" rtl="0" eaLnBrk="1" latinLnBrk="0" hangingPunct="1">
        <a:defRPr sz="2752" kern="1200">
          <a:solidFill>
            <a:schemeClr val="tx1"/>
          </a:solidFill>
          <a:latin typeface="+mn-lt"/>
          <a:ea typeface="+mn-ea"/>
          <a:cs typeface="+mn-cs"/>
        </a:defRPr>
      </a:lvl2pPr>
      <a:lvl3pPr marL="1397755" algn="l" defTabSz="698877" rtl="0" eaLnBrk="1" latinLnBrk="0" hangingPunct="1">
        <a:defRPr sz="2752" kern="1200">
          <a:solidFill>
            <a:schemeClr val="tx1"/>
          </a:solidFill>
          <a:latin typeface="+mn-lt"/>
          <a:ea typeface="+mn-ea"/>
          <a:cs typeface="+mn-cs"/>
        </a:defRPr>
      </a:lvl3pPr>
      <a:lvl4pPr marL="2096632" algn="l" defTabSz="698877" rtl="0" eaLnBrk="1" latinLnBrk="0" hangingPunct="1">
        <a:defRPr sz="2752" kern="1200">
          <a:solidFill>
            <a:schemeClr val="tx1"/>
          </a:solidFill>
          <a:latin typeface="+mn-lt"/>
          <a:ea typeface="+mn-ea"/>
          <a:cs typeface="+mn-cs"/>
        </a:defRPr>
      </a:lvl4pPr>
      <a:lvl5pPr marL="2795508" algn="l" defTabSz="698877" rtl="0" eaLnBrk="1" latinLnBrk="0" hangingPunct="1">
        <a:defRPr sz="2752" kern="1200">
          <a:solidFill>
            <a:schemeClr val="tx1"/>
          </a:solidFill>
          <a:latin typeface="+mn-lt"/>
          <a:ea typeface="+mn-ea"/>
          <a:cs typeface="+mn-cs"/>
        </a:defRPr>
      </a:lvl5pPr>
      <a:lvl6pPr marL="3494385" algn="l" defTabSz="698877" rtl="0" eaLnBrk="1" latinLnBrk="0" hangingPunct="1">
        <a:defRPr sz="2752" kern="1200">
          <a:solidFill>
            <a:schemeClr val="tx1"/>
          </a:solidFill>
          <a:latin typeface="+mn-lt"/>
          <a:ea typeface="+mn-ea"/>
          <a:cs typeface="+mn-cs"/>
        </a:defRPr>
      </a:lvl6pPr>
      <a:lvl7pPr marL="4193262" algn="l" defTabSz="698877" rtl="0" eaLnBrk="1" latinLnBrk="0" hangingPunct="1">
        <a:defRPr sz="2752" kern="1200">
          <a:solidFill>
            <a:schemeClr val="tx1"/>
          </a:solidFill>
          <a:latin typeface="+mn-lt"/>
          <a:ea typeface="+mn-ea"/>
          <a:cs typeface="+mn-cs"/>
        </a:defRPr>
      </a:lvl7pPr>
      <a:lvl8pPr marL="4892138" algn="l" defTabSz="698877" rtl="0" eaLnBrk="1" latinLnBrk="0" hangingPunct="1">
        <a:defRPr sz="2752" kern="1200">
          <a:solidFill>
            <a:schemeClr val="tx1"/>
          </a:solidFill>
          <a:latin typeface="+mn-lt"/>
          <a:ea typeface="+mn-ea"/>
          <a:cs typeface="+mn-cs"/>
        </a:defRPr>
      </a:lvl8pPr>
      <a:lvl9pPr marL="5591014" algn="l" defTabSz="698877" rtl="0" eaLnBrk="1" latinLnBrk="0" hangingPunct="1">
        <a:defRPr sz="27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120" userDrawn="1">
          <p15:clr>
            <a:srgbClr val="F26B43"/>
          </p15:clr>
        </p15:guide>
        <p15:guide id="2" pos="2160" userDrawn="1">
          <p15:clr>
            <a:srgbClr val="F26B43"/>
          </p15:clr>
        </p15:guide>
        <p15:guide id="3" orient="horz" pos="1422" userDrawn="1">
          <p15:clr>
            <a:srgbClr val="F26B43"/>
          </p15:clr>
        </p15:guide>
        <p15:guide id="4" orient="horz" pos="5340" userDrawn="1">
          <p15:clr>
            <a:srgbClr val="F26B43"/>
          </p15:clr>
        </p15:guide>
        <p15:guide id="5" orient="horz" pos="5928" userDrawn="1">
          <p15:clr>
            <a:srgbClr val="F26B43"/>
          </p15:clr>
        </p15:guide>
        <p15:guide id="6" pos="121" userDrawn="1">
          <p15:clr>
            <a:srgbClr val="F26B43"/>
          </p15:clr>
        </p15:guide>
        <p15:guide id="7" pos="4199" userDrawn="1">
          <p15:clr>
            <a:srgbClr val="F26B43"/>
          </p15:clr>
        </p15:guide>
        <p15:guide id="8" orient="horz" pos="5685" userDrawn="1">
          <p15:clr>
            <a:srgbClr val="F26B43"/>
          </p15:clr>
        </p15:guide>
        <p15:guide id="9" orient="horz" pos="4993" userDrawn="1">
          <p15:clr>
            <a:srgbClr val="F26B43"/>
          </p15:clr>
        </p15:guide>
        <p15:guide id="10" orient="horz" pos="1075" userDrawn="1">
          <p15:clr>
            <a:srgbClr val="F26B43"/>
          </p15:clr>
        </p15:guide>
        <p15:guide id="11" orient="horz" pos="312" userDrawn="1">
          <p15:clr>
            <a:srgbClr val="F26B43"/>
          </p15:clr>
        </p15:guide>
        <p15:guide id="12" pos="1100" userDrawn="1">
          <p15:clr>
            <a:srgbClr val="F26B43"/>
          </p15:clr>
        </p15:guide>
        <p15:guide id="13" pos="1154" userDrawn="1">
          <p15:clr>
            <a:srgbClr val="F26B43"/>
          </p15:clr>
        </p15:guide>
        <p15:guide id="14" pos="2187" userDrawn="1">
          <p15:clr>
            <a:srgbClr val="F26B43"/>
          </p15:clr>
        </p15:guide>
        <p15:guide id="15" pos="2133" userDrawn="1">
          <p15:clr>
            <a:srgbClr val="F26B43"/>
          </p15:clr>
        </p15:guide>
        <p15:guide id="16" pos="3220" userDrawn="1">
          <p15:clr>
            <a:srgbClr val="F26B43"/>
          </p15:clr>
        </p15:guide>
        <p15:guide id="17" pos="316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19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4.svg"/><Relationship Id="rId11" Type="http://schemas.openxmlformats.org/officeDocument/2006/relationships/image" Target="../media/image18.png"/><Relationship Id="rId5" Type="http://schemas.openxmlformats.org/officeDocument/2006/relationships/image" Target="../media/image23.png"/><Relationship Id="rId10" Type="http://schemas.openxmlformats.org/officeDocument/2006/relationships/image" Target="../media/image17.svg"/><Relationship Id="rId4" Type="http://schemas.openxmlformats.org/officeDocument/2006/relationships/image" Target="../media/image22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hteck: abgerundete Ecken 26">
            <a:extLst>
              <a:ext uri="{FF2B5EF4-FFF2-40B4-BE49-F238E27FC236}">
                <a16:creationId xmlns:a16="http://schemas.microsoft.com/office/drawing/2014/main" id="{4BD1CF2C-3963-460C-AEEE-56D6C58A7B7F}"/>
              </a:ext>
            </a:extLst>
          </p:cNvPr>
          <p:cNvSpPr/>
          <p:nvPr/>
        </p:nvSpPr>
        <p:spPr bwMode="gray">
          <a:xfrm>
            <a:off x="5230576" y="1652430"/>
            <a:ext cx="1386744" cy="5892914"/>
          </a:xfrm>
          <a:prstGeom prst="roundRect">
            <a:avLst/>
          </a:prstGeom>
          <a:solidFill>
            <a:srgbClr val="00B050">
              <a:alpha val="10196"/>
            </a:srgbClr>
          </a:solidFill>
          <a:ln w="19050" algn="ctr">
            <a:noFill/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de-DE" sz="1800" dirty="0" err="1">
              <a:cs typeface="Arial" charset="0"/>
            </a:endParaRPr>
          </a:p>
        </p:txBody>
      </p:sp>
      <p:sp>
        <p:nvSpPr>
          <p:cNvPr id="26" name="Rechteck: abgerundete Ecken 25">
            <a:extLst>
              <a:ext uri="{FF2B5EF4-FFF2-40B4-BE49-F238E27FC236}">
                <a16:creationId xmlns:a16="http://schemas.microsoft.com/office/drawing/2014/main" id="{B20D320B-C32D-4504-A16D-0739F01CA855}"/>
              </a:ext>
            </a:extLst>
          </p:cNvPr>
          <p:cNvSpPr/>
          <p:nvPr/>
        </p:nvSpPr>
        <p:spPr bwMode="gray">
          <a:xfrm>
            <a:off x="1664923" y="1652429"/>
            <a:ext cx="3501079" cy="5892915"/>
          </a:xfrm>
          <a:prstGeom prst="roundRect">
            <a:avLst>
              <a:gd name="adj" fmla="val 6964"/>
            </a:avLst>
          </a:prstGeom>
          <a:solidFill>
            <a:schemeClr val="accent2">
              <a:lumMod val="50000"/>
              <a:alpha val="10196"/>
            </a:schemeClr>
          </a:solidFill>
          <a:ln w="19050" algn="ctr">
            <a:noFill/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de-DE" sz="1800" dirty="0" err="1">
              <a:cs typeface="Arial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92992DB9-7A7A-4134-8706-3B136C2ED207}"/>
              </a:ext>
            </a:extLst>
          </p:cNvPr>
          <p:cNvSpPr/>
          <p:nvPr/>
        </p:nvSpPr>
        <p:spPr bwMode="gray">
          <a:xfrm>
            <a:off x="125260" y="8981162"/>
            <a:ext cx="1540702" cy="701457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de-DE" sz="1800" dirty="0" err="1">
              <a:cs typeface="Arial" charset="0"/>
            </a:endParaRPr>
          </a:p>
        </p:txBody>
      </p: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B055510A-D40C-4AE1-BAEE-3B96E1439EC9}"/>
              </a:ext>
            </a:extLst>
          </p:cNvPr>
          <p:cNvSpPr/>
          <p:nvPr/>
        </p:nvSpPr>
        <p:spPr bwMode="gray">
          <a:xfrm>
            <a:off x="228811" y="792009"/>
            <a:ext cx="6413196" cy="6970866"/>
          </a:xfrm>
          <a:prstGeom prst="roundRect">
            <a:avLst>
              <a:gd name="adj" fmla="val 7292"/>
            </a:avLst>
          </a:prstGeom>
          <a:noFill/>
          <a:ln w="38100" algn="ctr">
            <a:solidFill>
              <a:schemeClr val="tx1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de-DE" sz="1800" dirty="0" err="1">
              <a:cs typeface="Arial" charset="0"/>
            </a:endParaRPr>
          </a:p>
        </p:txBody>
      </p: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id="{78A8731D-1AA8-4F02-A320-62A9FD28D4E8}"/>
              </a:ext>
            </a:extLst>
          </p:cNvPr>
          <p:cNvSpPr/>
          <p:nvPr/>
        </p:nvSpPr>
        <p:spPr bwMode="gray">
          <a:xfrm>
            <a:off x="219261" y="1652430"/>
            <a:ext cx="1386744" cy="5892914"/>
          </a:xfrm>
          <a:prstGeom prst="roundRect">
            <a:avLst>
              <a:gd name="adj" fmla="val 13920"/>
            </a:avLst>
          </a:prstGeom>
          <a:solidFill>
            <a:srgbClr val="FF3300">
              <a:alpha val="10196"/>
            </a:srgbClr>
          </a:solidFill>
          <a:ln w="19050" algn="ctr">
            <a:noFill/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de-DE" sz="1800" dirty="0" err="1">
              <a:cs typeface="Arial" charset="0"/>
            </a:endParaRPr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F46264DB-F552-4E23-AF86-9767BBAAB93B}"/>
              </a:ext>
            </a:extLst>
          </p:cNvPr>
          <p:cNvSpPr/>
          <p:nvPr/>
        </p:nvSpPr>
        <p:spPr bwMode="gray">
          <a:xfrm>
            <a:off x="1047474" y="133641"/>
            <a:ext cx="4596922" cy="1340285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de-DE" sz="3200" dirty="0" err="1">
                <a:cs typeface="Arial" charset="0"/>
              </a:rPr>
              <a:t>TWiG</a:t>
            </a:r>
            <a:r>
              <a:rPr lang="de-DE" sz="3200" dirty="0">
                <a:cs typeface="Arial" charset="0"/>
              </a:rPr>
              <a:t> – The </a:t>
            </a:r>
            <a:r>
              <a:rPr lang="de-DE" sz="3200" dirty="0" err="1">
                <a:cs typeface="Arial" charset="0"/>
              </a:rPr>
              <a:t>WiP</a:t>
            </a:r>
            <a:r>
              <a:rPr lang="de-DE" sz="3200" dirty="0">
                <a:cs typeface="Arial" charset="0"/>
              </a:rPr>
              <a:t> Game</a:t>
            </a:r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266E24EF-AF3E-4858-B16C-4A0D32523A17}"/>
              </a:ext>
            </a:extLst>
          </p:cNvPr>
          <p:cNvCxnSpPr>
            <a:cxnSpLocks/>
          </p:cNvCxnSpPr>
          <p:nvPr/>
        </p:nvCxnSpPr>
        <p:spPr>
          <a:xfrm>
            <a:off x="3409145" y="1946210"/>
            <a:ext cx="0" cy="5599135"/>
          </a:xfrm>
          <a:prstGeom prst="line">
            <a:avLst/>
          </a:prstGeom>
          <a:ln w="57150">
            <a:solidFill>
              <a:schemeClr val="tx1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DB5F0927-D25D-484B-A2DA-4EA7D840103F}"/>
              </a:ext>
            </a:extLst>
          </p:cNvPr>
          <p:cNvCxnSpPr>
            <a:cxnSpLocks/>
          </p:cNvCxnSpPr>
          <p:nvPr/>
        </p:nvCxnSpPr>
        <p:spPr>
          <a:xfrm>
            <a:off x="5197366" y="1946210"/>
            <a:ext cx="0" cy="5599135"/>
          </a:xfrm>
          <a:prstGeom prst="line">
            <a:avLst/>
          </a:prstGeom>
          <a:ln w="57150">
            <a:solidFill>
              <a:schemeClr val="tx1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20F86E74-BCB1-41D4-8321-8B91AB5FC61C}"/>
              </a:ext>
            </a:extLst>
          </p:cNvPr>
          <p:cNvCxnSpPr/>
          <p:nvPr/>
        </p:nvCxnSpPr>
        <p:spPr>
          <a:xfrm>
            <a:off x="2472176" y="2597564"/>
            <a:ext cx="0" cy="4947781"/>
          </a:xfrm>
          <a:prstGeom prst="line">
            <a:avLst/>
          </a:prstGeom>
          <a:ln w="19050">
            <a:solidFill>
              <a:srgbClr val="C4C4C4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id="{32773B32-EB90-4E21-A821-D9D8CDECF196}"/>
              </a:ext>
            </a:extLst>
          </p:cNvPr>
          <p:cNvSpPr txBox="1"/>
          <p:nvPr/>
        </p:nvSpPr>
        <p:spPr>
          <a:xfrm>
            <a:off x="2175052" y="1552222"/>
            <a:ext cx="594247" cy="1129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6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Swagger" pitchFamily="2" charset="0"/>
              </a:rPr>
              <a:t>A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9592795A-9D5A-4FDB-9166-A36B27732BB6}"/>
              </a:ext>
            </a:extLst>
          </p:cNvPr>
          <p:cNvSpPr txBox="1"/>
          <p:nvPr/>
        </p:nvSpPr>
        <p:spPr>
          <a:xfrm>
            <a:off x="3988037" y="1552222"/>
            <a:ext cx="607071" cy="104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66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Swagger" pitchFamily="2" charset="0"/>
              </a:rPr>
              <a:t>B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B5F01E0-A1A8-43C3-BB35-E6869C6E135F}"/>
              </a:ext>
            </a:extLst>
          </p:cNvPr>
          <p:cNvSpPr txBox="1"/>
          <p:nvPr/>
        </p:nvSpPr>
        <p:spPr>
          <a:xfrm>
            <a:off x="1686634" y="2597564"/>
            <a:ext cx="759357" cy="30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1600" dirty="0" err="1">
                <a:ea typeface="Swagger" pitchFamily="2" charset="0"/>
              </a:rPr>
              <a:t>ongoing</a:t>
            </a:r>
            <a:endParaRPr lang="de-DE" sz="1600" dirty="0">
              <a:ea typeface="Swagger" pitchFamily="2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8E0CB92-B8AD-42C7-AE88-E248365069FE}"/>
              </a:ext>
            </a:extLst>
          </p:cNvPr>
          <p:cNvSpPr txBox="1"/>
          <p:nvPr/>
        </p:nvSpPr>
        <p:spPr>
          <a:xfrm>
            <a:off x="2635567" y="2597564"/>
            <a:ext cx="525318" cy="30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1600" dirty="0" err="1">
                <a:ea typeface="Swagger" pitchFamily="2" charset="0"/>
              </a:rPr>
              <a:t>done</a:t>
            </a:r>
            <a:endParaRPr lang="de-DE" sz="1600" dirty="0">
              <a:ea typeface="Swagger" pitchFamily="2" charset="0"/>
            </a:endParaRPr>
          </a:p>
        </p:txBody>
      </p: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478EF638-6A06-4BE3-AF96-0008A939512C}"/>
              </a:ext>
            </a:extLst>
          </p:cNvPr>
          <p:cNvCxnSpPr>
            <a:cxnSpLocks/>
          </p:cNvCxnSpPr>
          <p:nvPr/>
        </p:nvCxnSpPr>
        <p:spPr>
          <a:xfrm>
            <a:off x="221001" y="2597564"/>
            <a:ext cx="6409019" cy="0"/>
          </a:xfrm>
          <a:prstGeom prst="line">
            <a:avLst/>
          </a:prstGeom>
          <a:ln w="57150">
            <a:solidFill>
              <a:schemeClr val="tx1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feld 19">
            <a:extLst>
              <a:ext uri="{FF2B5EF4-FFF2-40B4-BE49-F238E27FC236}">
                <a16:creationId xmlns:a16="http://schemas.microsoft.com/office/drawing/2014/main" id="{DBF2D78B-C47C-440E-A2BF-9EAA6AB99F43}"/>
              </a:ext>
            </a:extLst>
          </p:cNvPr>
          <p:cNvSpPr txBox="1"/>
          <p:nvPr/>
        </p:nvSpPr>
        <p:spPr>
          <a:xfrm>
            <a:off x="247969" y="1677482"/>
            <a:ext cx="1308353" cy="820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457322" fontAlgn="base">
              <a:lnSpc>
                <a:spcPct val="104000"/>
              </a:lnSpc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3200" b="1" dirty="0">
                <a:ea typeface="Swagger" pitchFamily="2" charset="0"/>
              </a:rPr>
              <a:t>Options</a:t>
            </a:r>
          </a:p>
          <a:p>
            <a:pPr algn="ctr" defTabSz="457322" fontAlgn="base">
              <a:lnSpc>
                <a:spcPct val="104000"/>
              </a:lnSpc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1600" dirty="0" err="1">
                <a:ea typeface="Swagger" pitchFamily="2" charset="0"/>
              </a:rPr>
              <a:t>prioritized</a:t>
            </a:r>
            <a:endParaRPr lang="de-DE" sz="1400" dirty="0">
              <a:ea typeface="Swagger" pitchFamily="2" charset="0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F599076E-B1B1-4D57-9300-C26FC9BE8981}"/>
              </a:ext>
            </a:extLst>
          </p:cNvPr>
          <p:cNvSpPr txBox="1"/>
          <p:nvPr/>
        </p:nvSpPr>
        <p:spPr>
          <a:xfrm>
            <a:off x="5508446" y="1929691"/>
            <a:ext cx="943702" cy="584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3200" b="1" dirty="0" err="1">
                <a:ea typeface="Swagger" pitchFamily="2" charset="0"/>
              </a:rPr>
              <a:t>Done</a:t>
            </a:r>
            <a:endParaRPr lang="de-DE" sz="3200" b="1" dirty="0">
              <a:ea typeface="Swagger" pitchFamily="2" charset="0"/>
            </a:endParaRPr>
          </a:p>
        </p:txBody>
      </p:sp>
      <p:sp>
        <p:nvSpPr>
          <p:cNvPr id="24" name="Bogen 23">
            <a:extLst>
              <a:ext uri="{FF2B5EF4-FFF2-40B4-BE49-F238E27FC236}">
                <a16:creationId xmlns:a16="http://schemas.microsoft.com/office/drawing/2014/main" id="{77E7E5AA-CD67-4A89-8372-1F13E38877E3}"/>
              </a:ext>
            </a:extLst>
          </p:cNvPr>
          <p:cNvSpPr/>
          <p:nvPr/>
        </p:nvSpPr>
        <p:spPr>
          <a:xfrm>
            <a:off x="-1052187" y="6093799"/>
            <a:ext cx="2679723" cy="2887364"/>
          </a:xfrm>
          <a:prstGeom prst="arc">
            <a:avLst>
              <a:gd name="adj1" fmla="val 16200000"/>
              <a:gd name="adj2" fmla="val 1"/>
            </a:avLst>
          </a:prstGeom>
          <a:ln w="19050">
            <a:solidFill>
              <a:srgbClr val="C4C4C4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tangle 21">
            <a:extLst>
              <a:ext uri="{FF2B5EF4-FFF2-40B4-BE49-F238E27FC236}">
                <a16:creationId xmlns:a16="http://schemas.microsoft.com/office/drawing/2014/main" id="{AC078572-FBBE-4E54-AE35-45228D191270}"/>
              </a:ext>
            </a:extLst>
          </p:cNvPr>
          <p:cNvSpPr>
            <a:spLocks noChangeAspect="1" noChangeArrowheads="1"/>
          </p:cNvSpPr>
          <p:nvPr/>
        </p:nvSpPr>
        <p:spPr bwMode="blackWhite">
          <a:xfrm rot="21180000">
            <a:off x="2697964" y="1518490"/>
            <a:ext cx="518148" cy="51814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  <a:extLst/>
        </p:spPr>
        <p:txBody>
          <a:bodyPr wrap="square" lIns="0" tIns="0" rIns="0" bIns="0" anchor="ctr" anchorCtr="0">
            <a:noAutofit/>
          </a:bodyPr>
          <a:lstStyle>
            <a:lvl1pPr marL="1588">
              <a:spcBef>
                <a:spcPct val="0"/>
              </a:spcBef>
              <a:defRPr>
                <a:solidFill>
                  <a:schemeClr val="tx1"/>
                </a:solidFill>
                <a:latin typeface="Tele-GroteskNor" pitchFamily="2" charset="0"/>
              </a:defRPr>
            </a:lvl1pPr>
            <a:lvl2pPr>
              <a:spcBef>
                <a:spcPct val="0"/>
              </a:spcBef>
              <a:defRPr>
                <a:solidFill>
                  <a:schemeClr val="tx1"/>
                </a:solidFill>
                <a:latin typeface="Tele-GroteskNor" pitchFamily="2" charset="0"/>
              </a:defRPr>
            </a:lvl2pPr>
            <a:lvl3pPr>
              <a:spcBef>
                <a:spcPct val="0"/>
              </a:spcBef>
              <a:defRPr>
                <a:solidFill>
                  <a:schemeClr val="tx1"/>
                </a:solidFill>
                <a:latin typeface="Tele-GroteskNor" pitchFamily="2" charset="0"/>
              </a:defRPr>
            </a:lvl3pPr>
            <a:lvl4pPr>
              <a:spcBef>
                <a:spcPct val="0"/>
              </a:spcBef>
              <a:defRPr>
                <a:solidFill>
                  <a:schemeClr val="tx1"/>
                </a:solidFill>
                <a:latin typeface="Tele-GroteskNor" pitchFamily="2" charset="0"/>
              </a:defRPr>
            </a:lvl4pPr>
            <a:lvl5pPr>
              <a:spcBef>
                <a:spcPct val="0"/>
              </a:spcBef>
              <a:defRPr>
                <a:solidFill>
                  <a:schemeClr val="tx1"/>
                </a:solidFill>
                <a:latin typeface="Tele-GroteskNor" pitchFamily="2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le-GroteskNor" pitchFamily="2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le-GroteskNor" pitchFamily="2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le-GroteskNor" pitchFamily="2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le-GroteskNor" pitchFamily="2" charset="0"/>
              </a:defRPr>
            </a:lvl9pPr>
          </a:lstStyle>
          <a:p>
            <a:pPr marL="0" lvl="0" algn="ctr">
              <a:lnSpc>
                <a:spcPct val="90000"/>
              </a:lnSpc>
              <a:spcBef>
                <a:spcPts val="0"/>
              </a:spcBef>
            </a:pPr>
            <a:r>
              <a:rPr lang="en-US" altLang="de-DE" sz="1800" dirty="0">
                <a:solidFill>
                  <a:srgbClr val="000000"/>
                </a:solidFill>
                <a:latin typeface="TeleGrotesk Headline Ultra" pitchFamily="2" charset="0"/>
              </a:rPr>
              <a:t>4</a:t>
            </a:r>
          </a:p>
        </p:txBody>
      </p:sp>
      <p:sp>
        <p:nvSpPr>
          <p:cNvPr id="29" name="Rectangle 21">
            <a:extLst>
              <a:ext uri="{FF2B5EF4-FFF2-40B4-BE49-F238E27FC236}">
                <a16:creationId xmlns:a16="http://schemas.microsoft.com/office/drawing/2014/main" id="{B86895C6-9905-4038-8536-8943B923B297}"/>
              </a:ext>
            </a:extLst>
          </p:cNvPr>
          <p:cNvSpPr>
            <a:spLocks noChangeAspect="1" noChangeArrowheads="1"/>
          </p:cNvSpPr>
          <p:nvPr/>
        </p:nvSpPr>
        <p:spPr bwMode="blackWhite">
          <a:xfrm rot="21180000">
            <a:off x="4586749" y="1518490"/>
            <a:ext cx="518148" cy="51814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  <a:extLst/>
        </p:spPr>
        <p:txBody>
          <a:bodyPr wrap="square" lIns="0" tIns="0" rIns="0" bIns="0" anchor="ctr" anchorCtr="0">
            <a:noAutofit/>
          </a:bodyPr>
          <a:lstStyle>
            <a:lvl1pPr marL="1588">
              <a:spcBef>
                <a:spcPct val="0"/>
              </a:spcBef>
              <a:defRPr>
                <a:solidFill>
                  <a:schemeClr val="tx1"/>
                </a:solidFill>
                <a:latin typeface="Tele-GroteskNor" pitchFamily="2" charset="0"/>
              </a:defRPr>
            </a:lvl1pPr>
            <a:lvl2pPr>
              <a:spcBef>
                <a:spcPct val="0"/>
              </a:spcBef>
              <a:defRPr>
                <a:solidFill>
                  <a:schemeClr val="tx1"/>
                </a:solidFill>
                <a:latin typeface="Tele-GroteskNor" pitchFamily="2" charset="0"/>
              </a:defRPr>
            </a:lvl2pPr>
            <a:lvl3pPr>
              <a:spcBef>
                <a:spcPct val="0"/>
              </a:spcBef>
              <a:defRPr>
                <a:solidFill>
                  <a:schemeClr val="tx1"/>
                </a:solidFill>
                <a:latin typeface="Tele-GroteskNor" pitchFamily="2" charset="0"/>
              </a:defRPr>
            </a:lvl3pPr>
            <a:lvl4pPr>
              <a:spcBef>
                <a:spcPct val="0"/>
              </a:spcBef>
              <a:defRPr>
                <a:solidFill>
                  <a:schemeClr val="tx1"/>
                </a:solidFill>
                <a:latin typeface="Tele-GroteskNor" pitchFamily="2" charset="0"/>
              </a:defRPr>
            </a:lvl4pPr>
            <a:lvl5pPr>
              <a:spcBef>
                <a:spcPct val="0"/>
              </a:spcBef>
              <a:defRPr>
                <a:solidFill>
                  <a:schemeClr val="tx1"/>
                </a:solidFill>
                <a:latin typeface="Tele-GroteskNor" pitchFamily="2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le-GroteskNor" pitchFamily="2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le-GroteskNor" pitchFamily="2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le-GroteskNor" pitchFamily="2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le-GroteskNor" pitchFamily="2" charset="0"/>
              </a:defRPr>
            </a:lvl9pPr>
          </a:lstStyle>
          <a:p>
            <a:pPr marL="0" lvl="0" algn="ctr">
              <a:lnSpc>
                <a:spcPct val="90000"/>
              </a:lnSpc>
              <a:spcBef>
                <a:spcPts val="0"/>
              </a:spcBef>
            </a:pPr>
            <a:r>
              <a:rPr lang="en-US" altLang="de-DE" sz="1800" dirty="0">
                <a:solidFill>
                  <a:srgbClr val="000000"/>
                </a:solidFill>
                <a:latin typeface="TeleGrotesk Headline Ultra" pitchFamily="2" charset="0"/>
              </a:rPr>
              <a:t>3</a:t>
            </a:r>
          </a:p>
        </p:txBody>
      </p: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096A5B51-D662-450B-BA02-BA604FE03864}"/>
              </a:ext>
            </a:extLst>
          </p:cNvPr>
          <p:cNvCxnSpPr>
            <a:cxnSpLocks/>
          </p:cNvCxnSpPr>
          <p:nvPr/>
        </p:nvCxnSpPr>
        <p:spPr>
          <a:xfrm>
            <a:off x="1630448" y="1946210"/>
            <a:ext cx="0" cy="5599135"/>
          </a:xfrm>
          <a:prstGeom prst="line">
            <a:avLst/>
          </a:prstGeom>
          <a:ln w="57150">
            <a:solidFill>
              <a:schemeClr val="tx1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Grafik 21">
            <a:extLst>
              <a:ext uri="{FF2B5EF4-FFF2-40B4-BE49-F238E27FC236}">
                <a16:creationId xmlns:a16="http://schemas.microsoft.com/office/drawing/2014/main" id="{A3E219F2-5DE7-4426-AED5-8C9383651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242" y="2164128"/>
            <a:ext cx="541231" cy="277800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3C34A0FF-199E-4AAC-BBA3-34A0915EFA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78368" y="1958967"/>
            <a:ext cx="558871" cy="52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17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53B3557F-495B-42CA-8A6D-259A29C7CB0A}"/>
              </a:ext>
            </a:extLst>
          </p:cNvPr>
          <p:cNvSpPr/>
          <p:nvPr/>
        </p:nvSpPr>
        <p:spPr bwMode="gray">
          <a:xfrm>
            <a:off x="125260" y="8981162"/>
            <a:ext cx="1540702" cy="701457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de-DE" sz="1800" dirty="0" err="1">
              <a:cs typeface="Arial" charset="0"/>
            </a:endParaRPr>
          </a:p>
        </p:txBody>
      </p:sp>
      <p:pic>
        <p:nvPicPr>
          <p:cNvPr id="6" name="Picture 6" descr="C:\Users\A1524979\01_TT Josefin Iser\01_TSS intern\Powerpoint\TSS - Chartpool\pencil_left_bl.png">
            <a:extLst>
              <a:ext uri="{FF2B5EF4-FFF2-40B4-BE49-F238E27FC236}">
                <a16:creationId xmlns:a16="http://schemas.microsoft.com/office/drawing/2014/main" id="{CD94F740-81EB-4E53-8272-56FD92522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0224" y="1980413"/>
            <a:ext cx="371475" cy="6405663"/>
          </a:xfrm>
          <a:prstGeom prst="rect">
            <a:avLst/>
          </a:prstGeom>
          <a:noFill/>
        </p:spPr>
      </p:pic>
      <p:pic>
        <p:nvPicPr>
          <p:cNvPr id="8" name="Picture 6" descr="C:\Users\A1524979\01_TT Josefin Iser\01_TSS intern\Powerpoint\TSS - Chartpool\pencil_left_bl.png">
            <a:extLst>
              <a:ext uri="{FF2B5EF4-FFF2-40B4-BE49-F238E27FC236}">
                <a16:creationId xmlns:a16="http://schemas.microsoft.com/office/drawing/2014/main" id="{4E6E94E9-5CE8-4C02-8038-9AFB10D26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21938" y="1980413"/>
            <a:ext cx="371475" cy="6405663"/>
          </a:xfrm>
          <a:prstGeom prst="rect">
            <a:avLst/>
          </a:prstGeom>
          <a:noFill/>
        </p:spPr>
      </p:pic>
      <p:pic>
        <p:nvPicPr>
          <p:cNvPr id="9" name="Picture 6" descr="C:\Users\A1524979\01_TT Josefin Iser\01_TSS intern\Powerpoint\TSS - Chartpool\pencil_left_bl.png">
            <a:extLst>
              <a:ext uri="{FF2B5EF4-FFF2-40B4-BE49-F238E27FC236}">
                <a16:creationId xmlns:a16="http://schemas.microsoft.com/office/drawing/2014/main" id="{79886F6B-FB6F-49CE-8EDE-4910BEB5C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89498" y="1980413"/>
            <a:ext cx="371475" cy="6405663"/>
          </a:xfrm>
          <a:prstGeom prst="rect">
            <a:avLst/>
          </a:prstGeom>
          <a:noFill/>
        </p:spPr>
      </p:pic>
      <p:pic>
        <p:nvPicPr>
          <p:cNvPr id="10" name="Picture 11" descr="C:\Users\A1524979\01_TT Josefin Iser\01_TSS intern\Powerpoint\TSS - Chartpool\Pencil_Box_mid_bl.png">
            <a:extLst>
              <a:ext uri="{FF2B5EF4-FFF2-40B4-BE49-F238E27FC236}">
                <a16:creationId xmlns:a16="http://schemas.microsoft.com/office/drawing/2014/main" id="{CD65267F-0126-431A-A492-C0E64BAF69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50" y="464457"/>
            <a:ext cx="5910036" cy="1218413"/>
          </a:xfrm>
          <a:prstGeom prst="rect">
            <a:avLst/>
          </a:prstGeom>
          <a:noFill/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B57B0A4-D18B-4638-861C-1F4723FDD2F5}"/>
              </a:ext>
            </a:extLst>
          </p:cNvPr>
          <p:cNvSpPr txBox="1"/>
          <p:nvPr/>
        </p:nvSpPr>
        <p:spPr>
          <a:xfrm>
            <a:off x="817805" y="726370"/>
            <a:ext cx="5226926" cy="712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4000" dirty="0" err="1">
                <a:latin typeface="Bradley Hand ITC" panose="03070402050302030203" pitchFamily="66" charset="0"/>
                <a:ea typeface="Swagger" pitchFamily="2" charset="0"/>
              </a:rPr>
              <a:t>TWiG</a:t>
            </a:r>
            <a:r>
              <a:rPr lang="de-DE" sz="4000" dirty="0">
                <a:latin typeface="Bradley Hand ITC" panose="03070402050302030203" pitchFamily="66" charset="0"/>
                <a:ea typeface="Swagger" pitchFamily="2" charset="0"/>
              </a:rPr>
              <a:t> - The </a:t>
            </a:r>
            <a:r>
              <a:rPr lang="de-DE" sz="4000" dirty="0" err="1">
                <a:latin typeface="Bradley Hand ITC" panose="03070402050302030203" pitchFamily="66" charset="0"/>
                <a:ea typeface="Swagger" pitchFamily="2" charset="0"/>
              </a:rPr>
              <a:t>WiP</a:t>
            </a:r>
            <a:r>
              <a:rPr lang="de-DE" sz="4000" dirty="0">
                <a:latin typeface="Bradley Hand ITC" panose="03070402050302030203" pitchFamily="66" charset="0"/>
                <a:ea typeface="Swagger" pitchFamily="2" charset="0"/>
              </a:rPr>
              <a:t> Game</a:t>
            </a:r>
          </a:p>
        </p:txBody>
      </p:sp>
      <p:pic>
        <p:nvPicPr>
          <p:cNvPr id="16" name="Picture 6" descr="C:\Users\A1524979\01_TT Josefin Iser\01_TSS intern\Powerpoint\TSS - Chartpool\pencil_left_bl.png">
            <a:extLst>
              <a:ext uri="{FF2B5EF4-FFF2-40B4-BE49-F238E27FC236}">
                <a16:creationId xmlns:a16="http://schemas.microsoft.com/office/drawing/2014/main" id="{48EB1CCC-6698-45FB-B01E-08E2A2C698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3245530" y="-246203"/>
            <a:ext cx="371475" cy="6405663"/>
          </a:xfrm>
          <a:prstGeom prst="rect">
            <a:avLst/>
          </a:prstGeom>
          <a:noFill/>
        </p:spPr>
      </p:pic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EF42DFD6-FDFA-447F-8EB6-64A940D5F0E1}"/>
              </a:ext>
            </a:extLst>
          </p:cNvPr>
          <p:cNvSpPr/>
          <p:nvPr/>
        </p:nvSpPr>
        <p:spPr bwMode="gray">
          <a:xfrm>
            <a:off x="249085" y="1941532"/>
            <a:ext cx="1386744" cy="6375946"/>
          </a:xfrm>
          <a:prstGeom prst="roundRect">
            <a:avLst>
              <a:gd name="adj" fmla="val 13920"/>
            </a:avLst>
          </a:prstGeom>
          <a:solidFill>
            <a:srgbClr val="FF3300">
              <a:alpha val="10196"/>
            </a:srgbClr>
          </a:solidFill>
          <a:ln w="19050" algn="ctr">
            <a:noFill/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de-DE" sz="1800" dirty="0" err="1">
              <a:cs typeface="Arial" charset="0"/>
            </a:endParaRP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CB6883A0-8828-46CF-8B8A-0DDF87378966}"/>
              </a:ext>
            </a:extLst>
          </p:cNvPr>
          <p:cNvSpPr/>
          <p:nvPr/>
        </p:nvSpPr>
        <p:spPr bwMode="gray">
          <a:xfrm>
            <a:off x="1656643" y="1941531"/>
            <a:ext cx="3501079" cy="6375947"/>
          </a:xfrm>
          <a:prstGeom prst="roundRect">
            <a:avLst>
              <a:gd name="adj" fmla="val 11498"/>
            </a:avLst>
          </a:prstGeom>
          <a:solidFill>
            <a:schemeClr val="accent2">
              <a:lumMod val="50000"/>
              <a:alpha val="10196"/>
            </a:schemeClr>
          </a:solidFill>
          <a:ln w="19050" algn="ctr">
            <a:noFill/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de-DE" sz="1800" dirty="0" err="1">
              <a:cs typeface="Arial" charset="0"/>
            </a:endParaRP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967ADF07-141E-443C-A98D-AD11B080CBC9}"/>
              </a:ext>
            </a:extLst>
          </p:cNvPr>
          <p:cNvSpPr/>
          <p:nvPr/>
        </p:nvSpPr>
        <p:spPr bwMode="gray">
          <a:xfrm>
            <a:off x="5157722" y="1941532"/>
            <a:ext cx="1489422" cy="6375946"/>
          </a:xfrm>
          <a:prstGeom prst="roundRect">
            <a:avLst/>
          </a:prstGeom>
          <a:solidFill>
            <a:srgbClr val="00B050">
              <a:alpha val="10196"/>
            </a:srgbClr>
          </a:solidFill>
          <a:ln w="19050" algn="ctr">
            <a:noFill/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de-DE" sz="1800" dirty="0" err="1">
              <a:cs typeface="Arial" charset="0"/>
            </a:endParaRPr>
          </a:p>
        </p:txBody>
      </p:sp>
      <p:pic>
        <p:nvPicPr>
          <p:cNvPr id="26" name="Picture 7" descr="C:\Users\A1524979\01_TT Josefin Iser\01_TSS intern\Powerpoint\TSS - Chartpool\pencil_left_gr.png">
            <a:extLst>
              <a:ext uri="{FF2B5EF4-FFF2-40B4-BE49-F238E27FC236}">
                <a16:creationId xmlns:a16="http://schemas.microsoft.com/office/drawing/2014/main" id="{2C7A4418-7540-40BE-9F13-EDF3E31BC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47078" y="2915828"/>
            <a:ext cx="371475" cy="5020822"/>
          </a:xfrm>
          <a:prstGeom prst="rect">
            <a:avLst/>
          </a:prstGeom>
          <a:noFill/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40A2F6C-05D5-4A91-B544-0133B26767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4682" y="6735852"/>
            <a:ext cx="1771650" cy="1571625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8EC5CE93-DAF8-4C1B-95EE-5AC1421EA5D8}"/>
              </a:ext>
            </a:extLst>
          </p:cNvPr>
          <p:cNvSpPr txBox="1"/>
          <p:nvPr/>
        </p:nvSpPr>
        <p:spPr>
          <a:xfrm>
            <a:off x="5412127" y="2180932"/>
            <a:ext cx="974159" cy="584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3200" b="1" dirty="0" err="1">
                <a:latin typeface="Bradley Hand ITC" panose="03070402050302030203" pitchFamily="66" charset="0"/>
                <a:ea typeface="Swagger" pitchFamily="2" charset="0"/>
              </a:rPr>
              <a:t>Done</a:t>
            </a:r>
            <a:endParaRPr lang="de-DE" sz="3200" b="1" dirty="0">
              <a:latin typeface="Bradley Hand ITC" panose="03070402050302030203" pitchFamily="66" charset="0"/>
              <a:ea typeface="Swagger" pitchFamily="2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EB0D7F6-FD22-4352-B37F-E4EF64A77142}"/>
              </a:ext>
            </a:extLst>
          </p:cNvPr>
          <p:cNvSpPr txBox="1"/>
          <p:nvPr/>
        </p:nvSpPr>
        <p:spPr>
          <a:xfrm>
            <a:off x="178842" y="1998682"/>
            <a:ext cx="1488723" cy="87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457322" fontAlgn="base">
              <a:lnSpc>
                <a:spcPct val="104000"/>
              </a:lnSpc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3200" b="1" dirty="0">
                <a:latin typeface="Bradley Hand ITC" panose="03070402050302030203" pitchFamily="66" charset="0"/>
                <a:ea typeface="Swagger" pitchFamily="2" charset="0"/>
              </a:rPr>
              <a:t>Options</a:t>
            </a:r>
          </a:p>
          <a:p>
            <a:pPr algn="ctr" defTabSz="457322" fontAlgn="base">
              <a:lnSpc>
                <a:spcPct val="104000"/>
              </a:lnSpc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1800" dirty="0" err="1">
                <a:latin typeface="Bradley Hand ITC" panose="03070402050302030203" pitchFamily="66" charset="0"/>
                <a:ea typeface="Swagger" pitchFamily="2" charset="0"/>
              </a:rPr>
              <a:t>prioritized</a:t>
            </a:r>
            <a:endParaRPr lang="de-DE" sz="1800" dirty="0">
              <a:latin typeface="Bradley Hand ITC" panose="03070402050302030203" pitchFamily="66" charset="0"/>
              <a:ea typeface="Swagger" pitchFamily="2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EB333237-B6D3-47D0-8D47-519B13753234}"/>
              </a:ext>
            </a:extLst>
          </p:cNvPr>
          <p:cNvSpPr txBox="1"/>
          <p:nvPr/>
        </p:nvSpPr>
        <p:spPr>
          <a:xfrm>
            <a:off x="2347078" y="2114630"/>
            <a:ext cx="542951" cy="776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anose="03070402050302030203" pitchFamily="66" charset="0"/>
                <a:ea typeface="Swagger" pitchFamily="2" charset="0"/>
              </a:rPr>
              <a:t>A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DEA1139-4546-40E3-A8DD-8D505BEBF09C}"/>
              </a:ext>
            </a:extLst>
          </p:cNvPr>
          <p:cNvSpPr txBox="1"/>
          <p:nvPr/>
        </p:nvSpPr>
        <p:spPr>
          <a:xfrm>
            <a:off x="3974244" y="2138958"/>
            <a:ext cx="518906" cy="776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4400" dirty="0">
                <a:solidFill>
                  <a:srgbClr val="00B050"/>
                </a:solidFill>
                <a:latin typeface="Bradley Hand ITC" panose="03070402050302030203" pitchFamily="66" charset="0"/>
                <a:ea typeface="Swagger" pitchFamily="2" charset="0"/>
              </a:rPr>
              <a:t>B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24F9D1AF-D26C-4121-8A15-5CDCC10A403D}"/>
              </a:ext>
            </a:extLst>
          </p:cNvPr>
          <p:cNvSpPr txBox="1"/>
          <p:nvPr/>
        </p:nvSpPr>
        <p:spPr>
          <a:xfrm>
            <a:off x="2801882" y="1814515"/>
            <a:ext cx="437153" cy="64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3600" b="1" dirty="0">
                <a:solidFill>
                  <a:schemeClr val="tx2"/>
                </a:solidFill>
                <a:latin typeface="Bradley Hand ITC" panose="03070402050302030203" pitchFamily="66" charset="0"/>
                <a:ea typeface="Swagger" pitchFamily="2" charset="0"/>
              </a:rPr>
              <a:t>4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87764F0C-C910-40F5-8933-1CF130532425}"/>
              </a:ext>
            </a:extLst>
          </p:cNvPr>
          <p:cNvSpPr txBox="1"/>
          <p:nvPr/>
        </p:nvSpPr>
        <p:spPr>
          <a:xfrm>
            <a:off x="4472713" y="1893285"/>
            <a:ext cx="406696" cy="64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3600" b="1" dirty="0">
                <a:solidFill>
                  <a:schemeClr val="tx2"/>
                </a:solidFill>
                <a:latin typeface="Bradley Hand ITC" panose="03070402050302030203" pitchFamily="66" charset="0"/>
                <a:ea typeface="Swagger" pitchFamily="2" charset="0"/>
              </a:rPr>
              <a:t>3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B402344C-E9A1-4D8B-94AD-C9EB3B36C073}"/>
              </a:ext>
            </a:extLst>
          </p:cNvPr>
          <p:cNvSpPr txBox="1"/>
          <p:nvPr/>
        </p:nvSpPr>
        <p:spPr>
          <a:xfrm>
            <a:off x="1681702" y="2969763"/>
            <a:ext cx="780195" cy="296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1400" dirty="0" err="1">
                <a:latin typeface="Bradley Hand ITC" panose="03070402050302030203" pitchFamily="66" charset="0"/>
                <a:ea typeface="Swagger" pitchFamily="2" charset="0"/>
              </a:rPr>
              <a:t>ongoing</a:t>
            </a:r>
            <a:endParaRPr lang="de-DE" sz="1400" dirty="0">
              <a:latin typeface="Bradley Hand ITC" panose="03070402050302030203" pitchFamily="66" charset="0"/>
              <a:ea typeface="Swagger" pitchFamily="2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F35068F6-7E84-4C3E-AA3E-1FA29366487C}"/>
              </a:ext>
            </a:extLst>
          </p:cNvPr>
          <p:cNvSpPr txBox="1"/>
          <p:nvPr/>
        </p:nvSpPr>
        <p:spPr>
          <a:xfrm>
            <a:off x="2689263" y="2969763"/>
            <a:ext cx="493258" cy="296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1400" dirty="0" err="1">
                <a:latin typeface="Bradley Hand ITC" panose="03070402050302030203" pitchFamily="66" charset="0"/>
                <a:ea typeface="Swagger" pitchFamily="2" charset="0"/>
              </a:rPr>
              <a:t>done</a:t>
            </a:r>
            <a:endParaRPr lang="de-DE" sz="1400" dirty="0">
              <a:latin typeface="Bradley Hand ITC" panose="03070402050302030203" pitchFamily="66" charset="0"/>
              <a:ea typeface="Swagger" pitchFamily="2" charset="0"/>
            </a:endParaRP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FA5B1A76-631B-4198-98D1-366136353F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425767" y="1966689"/>
            <a:ext cx="531043" cy="502077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C96FFF3B-600A-4CC8-821D-E7993F8C0EF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54937" y="1878114"/>
            <a:ext cx="531043" cy="502077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74572476-894E-403A-83F9-AC61E78E62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542264" y="2417372"/>
            <a:ext cx="460863" cy="236549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0B9B8FFE-34FC-4019-BF73-A705BECDC37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738390" y="2248647"/>
            <a:ext cx="475883" cy="445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5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21047&quot;&gt;&lt;version val=&quot;23227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/m_precDefaultPercent&gt;&lt;m_precDefaultDate&gt;&lt;m_bNumberIsYear val=&quot;0&quot;/&gt;&lt;m_strFormatTime&gt;%d.%m.%Y&lt;/m_strFormatTime&gt;&lt;/m_precDefaultDate&gt;&lt;m_precDefaultYear&gt;&lt;m_bNumberIsYear val=&quot;0&quot;/&gt;&lt;m_strFormatTime&gt;%Y&lt;/m_strFormatTime&gt;&lt;/m_precDefaultYear&gt;&lt;m_precDefaultQuarter&gt;&lt;m_bNumberIsYear val=&quot;0&quot;/&gt;&lt;m_strFormatTime&gt;Q%5&lt;/m_strFormatTime&gt;&lt;/m_precDefaultQuarter&gt;&lt;m_precDefaultMonth/&gt;&lt;m_precDefaultWeek/&gt;&lt;m_precDefaultDay&gt;&lt;m_bNumberIsYear val=&quot;0&quot;/&gt;&lt;m_strFormatTime&gt;%#d&lt;/m_strFormatTime&gt;&lt;/m_precDefaultDay&gt;&lt;m_mruColor&gt;&lt;m_vecMRU length=&quot;0&quot;/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ok.JfWbgkqBZAtIq43uE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7qWvEB4Tka0J13yOaczV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MXMxcyk3UC597fJ_rjkr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_MASTER_16-9_EN_20151005">
  <a:themeElements>
    <a:clrScheme name="Telekom screen colors">
      <a:dk1>
        <a:srgbClr val="4B4B4B"/>
      </a:dk1>
      <a:lt1>
        <a:srgbClr val="FFFFFF"/>
      </a:lt1>
      <a:dk2>
        <a:srgbClr val="E20074"/>
      </a:dk2>
      <a:lt2>
        <a:srgbClr val="A4A4A4"/>
      </a:lt2>
      <a:accent1>
        <a:srgbClr val="1063AD"/>
      </a:accent1>
      <a:accent2>
        <a:srgbClr val="53BAF2"/>
      </a:accent2>
      <a:accent3>
        <a:srgbClr val="1BADA2"/>
      </a:accent3>
      <a:accent4>
        <a:srgbClr val="BFCB44"/>
      </a:accent4>
      <a:accent5>
        <a:srgbClr val="FFD329"/>
      </a:accent5>
      <a:accent6>
        <a:srgbClr val="FF9A1E"/>
      </a:accent6>
      <a:hlink>
        <a:srgbClr val="E20074"/>
      </a:hlink>
      <a:folHlink>
        <a:srgbClr val="6C6C6C"/>
      </a:folHlink>
    </a:clrScheme>
    <a:fontScheme name="Vorschlag April 2015_Typo">
      <a:majorFont>
        <a:latin typeface="TeleGrotesk Headline Ultra"/>
        <a:ea typeface=""/>
        <a:cs typeface=""/>
      </a:majorFont>
      <a:minorFont>
        <a:latin typeface="Tele-GroteskNor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bg1"/>
        </a:solidFill>
        <a:ln w="19050" algn="ctr">
          <a:solidFill>
            <a:schemeClr val="tx2"/>
          </a:solidFill>
          <a:miter lim="800000"/>
          <a:headEnd/>
          <a:tailEnd/>
        </a:ln>
        <a:effectLst/>
      </a:spPr>
      <a:bodyPr lIns="72000" tIns="0" rIns="72000" bIns="36000" rtlCol="0" anchor="ctr"/>
      <a:lstStyle>
        <a:defPPr indent="3175" algn="ctr" defTabSz="457293" fontAlgn="base">
          <a:lnSpc>
            <a:spcPct val="104000"/>
          </a:lnSpc>
          <a:spcBef>
            <a:spcPct val="25000"/>
          </a:spcBef>
          <a:spcAft>
            <a:spcPct val="0"/>
          </a:spcAft>
          <a:buClr>
            <a:srgbClr val="E20074"/>
          </a:buClr>
          <a:buSzPct val="75000"/>
          <a:defRPr sz="1800" dirty="0" err="1" smtClean="0">
            <a:cs typeface="Arial" charset="0"/>
          </a:defRPr>
        </a:defPPr>
      </a:lstStyle>
    </a:spDef>
    <a:lnDef>
      <a:spPr>
        <a:ln w="19050">
          <a:solidFill>
            <a:schemeClr val="tx2"/>
          </a:solidFill>
          <a:miter lim="800000"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 w="9525">
          <a:noFill/>
          <a:miter lim="800000"/>
          <a:headEnd/>
          <a:tailEnd/>
        </a:ln>
      </a:spPr>
      <a:bodyPr vert="horz" wrap="square" lIns="72000" tIns="36000" rIns="72000" bIns="36000" numCol="1" rtlCol="0" anchor="t" anchorCtr="0" compatLnSpc="1">
        <a:prstTxWarp prst="textNoShape">
          <a:avLst/>
        </a:prstTxWarp>
        <a:spAutoFit/>
      </a:bodyPr>
      <a:lstStyle>
        <a:defPPr defTabSz="457322" fontAlgn="base">
          <a:lnSpc>
            <a:spcPct val="104000"/>
          </a:lnSpc>
          <a:spcBef>
            <a:spcPct val="25000"/>
          </a:spcBef>
          <a:spcAft>
            <a:spcPct val="0"/>
          </a:spcAft>
          <a:buClr>
            <a:schemeClr val="tx1"/>
          </a:buClr>
          <a:buSzPct val="75000"/>
          <a:defRPr sz="1800" dirty="0" err="1" smtClean="0">
            <a:ea typeface="Swagger" pitchFamily="2" charset="0"/>
          </a:defRPr>
        </a:defPPr>
      </a:lstStyle>
    </a:txDef>
  </a:objectDefaults>
  <a:extraClrSchemeLst>
    <a:extraClrScheme>
      <a:clrScheme name="Telekom screen colors">
        <a:dk1>
          <a:srgbClr val="4B4B4B"/>
        </a:dk1>
        <a:lt1>
          <a:srgbClr val="FFFFFF"/>
        </a:lt1>
        <a:dk2>
          <a:srgbClr val="E20074"/>
        </a:dk2>
        <a:lt2>
          <a:srgbClr val="A4A4A4"/>
        </a:lt2>
        <a:accent1>
          <a:srgbClr val="1063AD"/>
        </a:accent1>
        <a:accent2>
          <a:srgbClr val="53BAF2"/>
        </a:accent2>
        <a:accent3>
          <a:srgbClr val="1BADA2"/>
        </a:accent3>
        <a:accent4>
          <a:srgbClr val="BFCB44"/>
        </a:accent4>
        <a:accent5>
          <a:srgbClr val="FFD329"/>
        </a:accent5>
        <a:accent6>
          <a:srgbClr val="FF9A1E"/>
        </a:accent6>
        <a:hlink>
          <a:srgbClr val="E20074"/>
        </a:hlink>
        <a:folHlink>
          <a:srgbClr val="6C6C6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6zu9_Chartpool_20150608.pptx" id="{B1452720-7520-4D9E-B9ED-20AEF7CACA91}" vid="{0A44F166-3C81-41C7-882D-66DB7ABEEA43}"/>
    </a:ext>
  </a:extLst>
</a:theme>
</file>

<file path=ppt/theme/theme2.xml><?xml version="1.0" encoding="utf-8"?>
<a:theme xmlns:a="http://schemas.openxmlformats.org/drawingml/2006/main" name="Larissa-Design">
  <a:themeElements>
    <a:clrScheme name="Telekom Screenfarben">
      <a:dk1>
        <a:srgbClr val="4B4B4B"/>
      </a:dk1>
      <a:lt1>
        <a:sysClr val="window" lastClr="FFFFFF"/>
      </a:lt1>
      <a:dk2>
        <a:srgbClr val="E20074"/>
      </a:dk2>
      <a:lt2>
        <a:srgbClr val="A4A4A4"/>
      </a:lt2>
      <a:accent1>
        <a:srgbClr val="1063AD"/>
      </a:accent1>
      <a:accent2>
        <a:srgbClr val="53BAF2"/>
      </a:accent2>
      <a:accent3>
        <a:srgbClr val="1BADA2"/>
      </a:accent3>
      <a:accent4>
        <a:srgbClr val="BFCB44"/>
      </a:accent4>
      <a:accent5>
        <a:srgbClr val="FFD329"/>
      </a:accent5>
      <a:accent6>
        <a:srgbClr val="FF9A1E"/>
      </a:accent6>
      <a:hlink>
        <a:srgbClr val="E20074"/>
      </a:hlink>
      <a:folHlink>
        <a:srgbClr val="6C6C6C"/>
      </a:folHlink>
    </a:clrScheme>
    <a:fontScheme name="T_PPT Fonts">
      <a:majorFont>
        <a:latin typeface="TeleGrotesk Headline Ultra"/>
        <a:ea typeface=""/>
        <a:cs typeface=""/>
      </a:majorFont>
      <a:minorFont>
        <a:latin typeface="Tele-GroteskNor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Telekom Screenfarben">
      <a:dk1>
        <a:srgbClr val="4B4B4B"/>
      </a:dk1>
      <a:lt1>
        <a:sysClr val="window" lastClr="FFFFFF"/>
      </a:lt1>
      <a:dk2>
        <a:srgbClr val="E20074"/>
      </a:dk2>
      <a:lt2>
        <a:srgbClr val="A4A4A4"/>
      </a:lt2>
      <a:accent1>
        <a:srgbClr val="1063AD"/>
      </a:accent1>
      <a:accent2>
        <a:srgbClr val="53BAF2"/>
      </a:accent2>
      <a:accent3>
        <a:srgbClr val="1BADA2"/>
      </a:accent3>
      <a:accent4>
        <a:srgbClr val="BFCB44"/>
      </a:accent4>
      <a:accent5>
        <a:srgbClr val="FFD329"/>
      </a:accent5>
      <a:accent6>
        <a:srgbClr val="FF9A1E"/>
      </a:accent6>
      <a:hlink>
        <a:srgbClr val="992C99"/>
      </a:hlink>
      <a:folHlink>
        <a:srgbClr val="6C6C6C"/>
      </a:folHlink>
    </a:clrScheme>
    <a:fontScheme name="T_PPT Fonts">
      <a:majorFont>
        <a:latin typeface="TeleGrotesk Headline Ultra"/>
        <a:ea typeface=""/>
        <a:cs typeface=""/>
      </a:majorFont>
      <a:minorFont>
        <a:latin typeface="Tele-GroteskNor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D4530402AE8442A4365A033722687B" ma:contentTypeVersion="0" ma:contentTypeDescription="Create a new document." ma:contentTypeScope="" ma:versionID="e109e3a0c1bc1c480b24dae176941375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4F52741-EB50-4068-97FB-84FFB049A960}">
  <ds:schemaRefs>
    <ds:schemaRef ds:uri="http://schemas.microsoft.com/office/2006/documentManagement/types"/>
    <ds:schemaRef ds:uri="http://purl.org/dc/dcmitype/"/>
    <ds:schemaRef ds:uri="http://purl.org/dc/terms/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1A9B1AC0-856C-4C8F-99A2-6830E0B4DE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5927362-FCF7-4B11-98A1-BF7B52CCE77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28</Words>
  <Application>Microsoft Office PowerPoint</Application>
  <PresentationFormat>A4-Papier (210 x 297 mm)</PresentationFormat>
  <Paragraphs>20</Paragraphs>
  <Slides>2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11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15" baseType="lpstr">
      <vt:lpstr>Arial Unicode MS</vt:lpstr>
      <vt:lpstr>Arial</vt:lpstr>
      <vt:lpstr>Bradley Hand ITC</vt:lpstr>
      <vt:lpstr>Swagger</vt:lpstr>
      <vt:lpstr>TeleGrotesk Headline</vt:lpstr>
      <vt:lpstr>TeleGrotesk Headline Ultra</vt:lpstr>
      <vt:lpstr>Tele-GroteskFet</vt:lpstr>
      <vt:lpstr>Tele-GroteskNor</vt:lpstr>
      <vt:lpstr>Tele-GroteskUlt</vt:lpstr>
      <vt:lpstr>Wingdings</vt:lpstr>
      <vt:lpstr>Wingdings 2</vt:lpstr>
      <vt:lpstr>T_MASTER_16-9_EN_20151005</vt:lpstr>
      <vt:lpstr>think-cell Folie</vt:lpstr>
      <vt:lpstr>PowerPoint-Präsentation</vt:lpstr>
      <vt:lpstr>PowerPoint-Präsentation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2018-03-16T12:37:35Z</dcterms:created>
  <dcterms:modified xsi:type="dcterms:W3CDTF">2018-03-20T08:55:18Z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0x01010045D4530402AE8442A4365A033722687B</vt:lpwstr>
  </property>
</Properties>
</file>